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0" r:id="rId3"/>
    <p:sldMasterId id="2147483684" r:id="rId4"/>
    <p:sldMasterId id="2147483675" r:id="rId5"/>
    <p:sldMasterId id="2147483720" r:id="rId6"/>
  </p:sldMasterIdLst>
  <p:notesMasterIdLst>
    <p:notesMasterId r:id="rId18"/>
  </p:notesMasterIdLst>
  <p:sldIdLst>
    <p:sldId id="271" r:id="rId7"/>
    <p:sldId id="365" r:id="rId8"/>
    <p:sldId id="258" r:id="rId9"/>
    <p:sldId id="293" r:id="rId10"/>
    <p:sldId id="348" r:id="rId11"/>
    <p:sldId id="322" r:id="rId12"/>
    <p:sldId id="367" r:id="rId13"/>
    <p:sldId id="316" r:id="rId14"/>
    <p:sldId id="315" r:id="rId15"/>
    <p:sldId id="266" r:id="rId16"/>
    <p:sldId id="366" r:id="rId17"/>
  </p:sldIdLst>
  <p:sldSz cx="18291175" cy="10287000"/>
  <p:notesSz cx="6858000" cy="9144000"/>
  <p:defaultText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61">
          <p15:clr>
            <a:srgbClr val="A4A3A4"/>
          </p15:clr>
        </p15:guide>
        <p15:guide id="3" orient="horz" pos="32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50" autoAdjust="0"/>
    <p:restoredTop sz="89635" autoAdjust="0"/>
  </p:normalViewPr>
  <p:slideViewPr>
    <p:cSldViewPr snapToGrid="0" snapToObjects="1">
      <p:cViewPr varScale="1">
        <p:scale>
          <a:sx n="44" d="100"/>
          <a:sy n="44" d="100"/>
        </p:scale>
        <p:origin x="966" y="78"/>
      </p:cViewPr>
      <p:guideLst>
        <p:guide orient="horz" pos="3239"/>
        <p:guide pos="5761"/>
        <p:guide orient="horz" pos="326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45BBA6-DFA5-451E-B519-44DEBE313D5D}" type="datetimeFigureOut">
              <a:rPr kumimoji="1" lang="ja-JP" altLang="en-US" smtClean="0"/>
              <a:t>2018/9/13</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BA0B38-C884-4DEB-A441-B3DDB1C4F916}" type="slidenum">
              <a:rPr kumimoji="1" lang="ja-JP" altLang="en-US" smtClean="0"/>
              <a:t>‹#›</a:t>
            </a:fld>
            <a:endParaRPr kumimoji="1" lang="ja-JP" altLang="en-US"/>
          </a:p>
        </p:txBody>
      </p:sp>
    </p:spTree>
    <p:extLst>
      <p:ext uri="{BB962C8B-B14F-4D97-AF65-F5344CB8AC3E}">
        <p14:creationId xmlns:p14="http://schemas.microsoft.com/office/powerpoint/2010/main" val="3698114920"/>
      </p:ext>
    </p:extLst>
  </p:cSld>
  <p:clrMap bg1="lt1" tx1="dk1" bg2="lt2" tx2="dk2" accent1="accent1" accent2="accent2" accent3="accent3" accent4="accent4" accent5="accent5" accent6="accent6" hlink="hlink" folHlink="folHlink"/>
  <p:notesStyle>
    <a:lvl1pPr marL="0" algn="l" defTabSz="1633027" rtl="0" eaLnBrk="1" latinLnBrk="0" hangingPunct="1">
      <a:defRPr kumimoji="1" sz="2100" kern="1200">
        <a:solidFill>
          <a:schemeClr val="tx1"/>
        </a:solidFill>
        <a:latin typeface="+mn-lt"/>
        <a:ea typeface="+mn-ea"/>
        <a:cs typeface="+mn-cs"/>
      </a:defRPr>
    </a:lvl1pPr>
    <a:lvl2pPr marL="816513" algn="l" defTabSz="1633027" rtl="0" eaLnBrk="1" latinLnBrk="0" hangingPunct="1">
      <a:defRPr kumimoji="1" sz="2100" kern="1200">
        <a:solidFill>
          <a:schemeClr val="tx1"/>
        </a:solidFill>
        <a:latin typeface="+mn-lt"/>
        <a:ea typeface="+mn-ea"/>
        <a:cs typeface="+mn-cs"/>
      </a:defRPr>
    </a:lvl2pPr>
    <a:lvl3pPr marL="1633027" algn="l" defTabSz="1633027" rtl="0" eaLnBrk="1" latinLnBrk="0" hangingPunct="1">
      <a:defRPr kumimoji="1" sz="2100" kern="1200">
        <a:solidFill>
          <a:schemeClr val="tx1"/>
        </a:solidFill>
        <a:latin typeface="+mn-lt"/>
        <a:ea typeface="+mn-ea"/>
        <a:cs typeface="+mn-cs"/>
      </a:defRPr>
    </a:lvl3pPr>
    <a:lvl4pPr marL="2449540" algn="l" defTabSz="1633027" rtl="0" eaLnBrk="1" latinLnBrk="0" hangingPunct="1">
      <a:defRPr kumimoji="1" sz="2100" kern="1200">
        <a:solidFill>
          <a:schemeClr val="tx1"/>
        </a:solidFill>
        <a:latin typeface="+mn-lt"/>
        <a:ea typeface="+mn-ea"/>
        <a:cs typeface="+mn-cs"/>
      </a:defRPr>
    </a:lvl4pPr>
    <a:lvl5pPr marL="3266054" algn="l" defTabSz="1633027" rtl="0" eaLnBrk="1" latinLnBrk="0" hangingPunct="1">
      <a:defRPr kumimoji="1" sz="2100" kern="1200">
        <a:solidFill>
          <a:schemeClr val="tx1"/>
        </a:solidFill>
        <a:latin typeface="+mn-lt"/>
        <a:ea typeface="+mn-ea"/>
        <a:cs typeface="+mn-cs"/>
      </a:defRPr>
    </a:lvl5pPr>
    <a:lvl6pPr marL="4082567" algn="l" defTabSz="1633027" rtl="0" eaLnBrk="1" latinLnBrk="0" hangingPunct="1">
      <a:defRPr kumimoji="1" sz="2100" kern="1200">
        <a:solidFill>
          <a:schemeClr val="tx1"/>
        </a:solidFill>
        <a:latin typeface="+mn-lt"/>
        <a:ea typeface="+mn-ea"/>
        <a:cs typeface="+mn-cs"/>
      </a:defRPr>
    </a:lvl6pPr>
    <a:lvl7pPr marL="4899081" algn="l" defTabSz="1633027" rtl="0" eaLnBrk="1" latinLnBrk="0" hangingPunct="1">
      <a:defRPr kumimoji="1" sz="2100" kern="1200">
        <a:solidFill>
          <a:schemeClr val="tx1"/>
        </a:solidFill>
        <a:latin typeface="+mn-lt"/>
        <a:ea typeface="+mn-ea"/>
        <a:cs typeface="+mn-cs"/>
      </a:defRPr>
    </a:lvl7pPr>
    <a:lvl8pPr marL="5715594" algn="l" defTabSz="1633027" rtl="0" eaLnBrk="1" latinLnBrk="0" hangingPunct="1">
      <a:defRPr kumimoji="1" sz="2100" kern="1200">
        <a:solidFill>
          <a:schemeClr val="tx1"/>
        </a:solidFill>
        <a:latin typeface="+mn-lt"/>
        <a:ea typeface="+mn-ea"/>
        <a:cs typeface="+mn-cs"/>
      </a:defRPr>
    </a:lvl8pPr>
    <a:lvl9pPr marL="6532108" algn="l" defTabSz="1633027"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BA0B38-C884-4DEB-A441-B3DDB1C4F916}" type="slidenum">
              <a:rPr kumimoji="1" lang="ja-JP" altLang="en-US" smtClean="0"/>
              <a:t>2</a:t>
            </a:fld>
            <a:endParaRPr kumimoji="1" lang="ja-JP" altLang="en-US"/>
          </a:p>
        </p:txBody>
      </p:sp>
    </p:spTree>
    <p:extLst>
      <p:ext uri="{BB962C8B-B14F-4D97-AF65-F5344CB8AC3E}">
        <p14:creationId xmlns:p14="http://schemas.microsoft.com/office/powerpoint/2010/main" val="771410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6.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2.jp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 Id="rId4" Type="http://schemas.openxmlformats.org/officeDocument/2006/relationships/image" Target="../media/image7.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6.xml"/><Relationship Id="rId5" Type="http://schemas.openxmlformats.org/officeDocument/2006/relationships/image" Target="../media/image2.jp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15" hasCustomPrompt="1"/>
          </p:nvPr>
        </p:nvSpPr>
        <p:spPr>
          <a:xfrm>
            <a:off x="0" y="6513342"/>
            <a:ext cx="18291174" cy="759789"/>
          </a:xfrm>
          <a:blipFill dpi="0" rotWithShape="0">
            <a:blip r:embed="rId3">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856342" y="2478202"/>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885370" y="2659302"/>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052998" y="2478202"/>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885370" y="651284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V="1">
            <a:off x="8592457" y="2434660"/>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1165224" y="2757545"/>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26" name="テキスト プレースホルダー 5"/>
          <p:cNvSpPr>
            <a:spLocks noGrp="1"/>
          </p:cNvSpPr>
          <p:nvPr>
            <p:ph type="body" sz="quarter" idx="12" hasCustomPrompt="1"/>
          </p:nvPr>
        </p:nvSpPr>
        <p:spPr>
          <a:xfrm>
            <a:off x="885370" y="7489446"/>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7" name="テキスト プレースホルダー 5"/>
          <p:cNvSpPr>
            <a:spLocks noGrp="1"/>
          </p:cNvSpPr>
          <p:nvPr>
            <p:ph type="body" sz="quarter" idx="15" hasCustomPrompt="1"/>
          </p:nvPr>
        </p:nvSpPr>
        <p:spPr>
          <a:xfrm>
            <a:off x="882889" y="6851278"/>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8" name="正方形/長方形 27"/>
          <p:cNvSpPr/>
          <p:nvPr userDrawn="1"/>
        </p:nvSpPr>
        <p:spPr>
          <a:xfrm>
            <a:off x="9475334" y="2474303"/>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9" name="直線コネクタ 28"/>
          <p:cNvCxnSpPr/>
          <p:nvPr userDrawn="1"/>
        </p:nvCxnSpPr>
        <p:spPr>
          <a:xfrm>
            <a:off x="9504362" y="2655403"/>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9671990"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a:off x="9504362" y="6508945"/>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V="1">
            <a:off x="17211449"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9784216" y="2753646"/>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34" name="テキスト プレースホルダー 5"/>
          <p:cNvSpPr>
            <a:spLocks noGrp="1"/>
          </p:cNvSpPr>
          <p:nvPr>
            <p:ph type="body" sz="quarter" idx="17" hasCustomPrompt="1"/>
          </p:nvPr>
        </p:nvSpPr>
        <p:spPr>
          <a:xfrm>
            <a:off x="9504362" y="7485547"/>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18" hasCustomPrompt="1"/>
          </p:nvPr>
        </p:nvSpPr>
        <p:spPr>
          <a:xfrm>
            <a:off x="9501881" y="6847379"/>
            <a:ext cx="791276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20387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22160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図プレースホルダー 5"/>
          <p:cNvSpPr>
            <a:spLocks noGrp="1"/>
          </p:cNvSpPr>
          <p:nvPr>
            <p:ph type="pic" sz="quarter" idx="14" hasCustomPrompt="1"/>
          </p:nvPr>
        </p:nvSpPr>
        <p:spPr>
          <a:xfrm>
            <a:off x="23253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17" name="テキスト プレースホルダー 5"/>
          <p:cNvSpPr>
            <a:spLocks noGrp="1"/>
          </p:cNvSpPr>
          <p:nvPr>
            <p:ph type="body" sz="quarter" idx="12" hasCustomPrompt="1"/>
          </p:nvPr>
        </p:nvSpPr>
        <p:spPr>
          <a:xfrm>
            <a:off x="1555985"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5" hasCustomPrompt="1"/>
          </p:nvPr>
        </p:nvSpPr>
        <p:spPr>
          <a:xfrm>
            <a:off x="1553504"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717929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735665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7465887"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2" name="テキスト プレースホルダー 5"/>
          <p:cNvSpPr>
            <a:spLocks noGrp="1"/>
          </p:cNvSpPr>
          <p:nvPr>
            <p:ph type="body" sz="quarter" idx="17" hasCustomPrompt="1"/>
          </p:nvPr>
        </p:nvSpPr>
        <p:spPr>
          <a:xfrm>
            <a:off x="6696559"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8" hasCustomPrompt="1"/>
          </p:nvPr>
        </p:nvSpPr>
        <p:spPr>
          <a:xfrm>
            <a:off x="6694078"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円/楕円 23"/>
          <p:cNvSpPr/>
          <p:nvPr userDrawn="1"/>
        </p:nvSpPr>
        <p:spPr>
          <a:xfrm>
            <a:off x="12307442"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12484801"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12594036"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20" hasCustomPrompt="1"/>
          </p:nvPr>
        </p:nvSpPr>
        <p:spPr>
          <a:xfrm>
            <a:off x="11824708"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1" hasCustomPrompt="1"/>
          </p:nvPr>
        </p:nvSpPr>
        <p:spPr>
          <a:xfrm>
            <a:off x="11822227" y="6691621"/>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9" name="円/楕円 8"/>
          <p:cNvSpPr/>
          <p:nvPr/>
        </p:nvSpPr>
        <p:spPr>
          <a:xfrm>
            <a:off x="834033"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1139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図プレースホルダー 5"/>
          <p:cNvSpPr>
            <a:spLocks noGrp="1"/>
          </p:cNvSpPr>
          <p:nvPr>
            <p:ph type="pic" sz="quarter" idx="14" hasCustomPrompt="1"/>
          </p:nvPr>
        </p:nvSpPr>
        <p:spPr>
          <a:xfrm>
            <a:off x="112062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17" name="テキスト プレースホルダー 5"/>
          <p:cNvSpPr>
            <a:spLocks noGrp="1"/>
          </p:cNvSpPr>
          <p:nvPr>
            <p:ph type="body" sz="quarter" idx="12" hasCustomPrompt="1"/>
          </p:nvPr>
        </p:nvSpPr>
        <p:spPr>
          <a:xfrm>
            <a:off x="72866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5" hasCustomPrompt="1"/>
          </p:nvPr>
        </p:nvSpPr>
        <p:spPr>
          <a:xfrm>
            <a:off x="72618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5091326"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5268685"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5377920"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2" name="テキスト プレースホルダー 5"/>
          <p:cNvSpPr>
            <a:spLocks noGrp="1"/>
          </p:cNvSpPr>
          <p:nvPr>
            <p:ph type="body" sz="quarter" idx="17" hasCustomPrompt="1"/>
          </p:nvPr>
        </p:nvSpPr>
        <p:spPr>
          <a:xfrm>
            <a:off x="4985956"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8" hasCustomPrompt="1"/>
          </p:nvPr>
        </p:nvSpPr>
        <p:spPr>
          <a:xfrm>
            <a:off x="4983475"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円/楕円 23"/>
          <p:cNvSpPr/>
          <p:nvPr userDrawn="1"/>
        </p:nvSpPr>
        <p:spPr>
          <a:xfrm>
            <a:off x="93486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95259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96352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20" hasCustomPrompt="1"/>
          </p:nvPr>
        </p:nvSpPr>
        <p:spPr>
          <a:xfrm>
            <a:off x="9243249"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1" hasCustomPrompt="1"/>
          </p:nvPr>
        </p:nvSpPr>
        <p:spPr>
          <a:xfrm>
            <a:off x="9240768"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9" name="円/楕円 28"/>
          <p:cNvSpPr/>
          <p:nvPr userDrawn="1"/>
        </p:nvSpPr>
        <p:spPr>
          <a:xfrm>
            <a:off x="1360591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378327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5"/>
          <p:cNvSpPr>
            <a:spLocks noGrp="1"/>
          </p:cNvSpPr>
          <p:nvPr>
            <p:ph type="pic" sz="quarter" idx="22" hasCustomPrompt="1"/>
          </p:nvPr>
        </p:nvSpPr>
        <p:spPr>
          <a:xfrm>
            <a:off x="1389250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32" name="テキスト プレースホルダー 5"/>
          <p:cNvSpPr>
            <a:spLocks noGrp="1"/>
          </p:cNvSpPr>
          <p:nvPr>
            <p:ph type="body" sz="quarter" idx="23" hasCustomPrompt="1"/>
          </p:nvPr>
        </p:nvSpPr>
        <p:spPr>
          <a:xfrm>
            <a:off x="1350054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4" hasCustomPrompt="1"/>
          </p:nvPr>
        </p:nvSpPr>
        <p:spPr>
          <a:xfrm>
            <a:off x="13498062" y="6691621"/>
            <a:ext cx="411787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2713863"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890692"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3697839"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2" name="テキスト プレースホルダー 5"/>
          <p:cNvSpPr>
            <a:spLocks noGrp="1"/>
          </p:cNvSpPr>
          <p:nvPr>
            <p:ph type="body" sz="quarter" idx="13" hasCustomPrompt="1"/>
          </p:nvPr>
        </p:nvSpPr>
        <p:spPr>
          <a:xfrm>
            <a:off x="1743673"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5" hasCustomPrompt="1"/>
          </p:nvPr>
        </p:nvSpPr>
        <p:spPr>
          <a:xfrm>
            <a:off x="1742197"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4" name="円/楕円 13"/>
          <p:cNvSpPr/>
          <p:nvPr userDrawn="1"/>
        </p:nvSpPr>
        <p:spPr>
          <a:xfrm>
            <a:off x="7667900"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7844729"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8651876"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7" name="テキスト プレースホルダー 5"/>
          <p:cNvSpPr>
            <a:spLocks noGrp="1"/>
          </p:cNvSpPr>
          <p:nvPr>
            <p:ph type="body" sz="quarter" idx="17" hasCustomPrompt="1"/>
          </p:nvPr>
        </p:nvSpPr>
        <p:spPr>
          <a:xfrm>
            <a:off x="6697710" y="6402817"/>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8" hasCustomPrompt="1"/>
          </p:nvPr>
        </p:nvSpPr>
        <p:spPr>
          <a:xfrm>
            <a:off x="6696234" y="5764649"/>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9" name="円/楕円 18"/>
          <p:cNvSpPr/>
          <p:nvPr userDrawn="1"/>
        </p:nvSpPr>
        <p:spPr>
          <a:xfrm>
            <a:off x="12627115"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803944"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7"/>
          <p:cNvSpPr>
            <a:spLocks noGrp="1"/>
          </p:cNvSpPr>
          <p:nvPr>
            <p:ph type="pic" sz="quarter" idx="19" hasCustomPrompt="1"/>
          </p:nvPr>
        </p:nvSpPr>
        <p:spPr>
          <a:xfrm>
            <a:off x="13611091"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2" name="テキスト プレースホルダー 5"/>
          <p:cNvSpPr>
            <a:spLocks noGrp="1"/>
          </p:cNvSpPr>
          <p:nvPr>
            <p:ph type="body" sz="quarter" idx="20" hasCustomPrompt="1"/>
          </p:nvPr>
        </p:nvSpPr>
        <p:spPr>
          <a:xfrm>
            <a:off x="11656925"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21" hasCustomPrompt="1"/>
          </p:nvPr>
        </p:nvSpPr>
        <p:spPr>
          <a:xfrm>
            <a:off x="11655449" y="5760050"/>
            <a:ext cx="4898708"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円/楕円 4"/>
          <p:cNvSpPr/>
          <p:nvPr userDrawn="1"/>
        </p:nvSpPr>
        <p:spPr>
          <a:xfrm>
            <a:off x="3697839"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3874668"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4681815"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2" name="テキスト プレースホルダー 5"/>
          <p:cNvSpPr>
            <a:spLocks noGrp="1"/>
          </p:cNvSpPr>
          <p:nvPr>
            <p:ph type="body" sz="quarter" idx="13" hasCustomPrompt="1"/>
          </p:nvPr>
        </p:nvSpPr>
        <p:spPr>
          <a:xfrm>
            <a:off x="1775099" y="6398218"/>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5" hasCustomPrompt="1"/>
          </p:nvPr>
        </p:nvSpPr>
        <p:spPr>
          <a:xfrm>
            <a:off x="1772436" y="5760050"/>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4" name="円/楕円 13"/>
          <p:cNvSpPr/>
          <p:nvPr userDrawn="1"/>
        </p:nvSpPr>
        <p:spPr>
          <a:xfrm>
            <a:off x="11582633"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1759462"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12566609"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7" name="テキスト プレースホルダー 5"/>
          <p:cNvSpPr>
            <a:spLocks noGrp="1"/>
          </p:cNvSpPr>
          <p:nvPr>
            <p:ph type="body" sz="quarter" idx="17" hasCustomPrompt="1"/>
          </p:nvPr>
        </p:nvSpPr>
        <p:spPr>
          <a:xfrm>
            <a:off x="9659893" y="6402817"/>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8" name="テキスト プレースホルダー 5"/>
          <p:cNvSpPr>
            <a:spLocks noGrp="1"/>
          </p:cNvSpPr>
          <p:nvPr>
            <p:ph type="body" sz="quarter" idx="18" hasCustomPrompt="1"/>
          </p:nvPr>
        </p:nvSpPr>
        <p:spPr>
          <a:xfrm>
            <a:off x="9657230" y="5764649"/>
            <a:ext cx="6869713"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090795"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6716701"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342606"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1090794"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32" hasCustomPrompt="1"/>
          </p:nvPr>
        </p:nvSpPr>
        <p:spPr>
          <a:xfrm>
            <a:off x="6716700"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35" hasCustomPrompt="1"/>
          </p:nvPr>
        </p:nvSpPr>
        <p:spPr>
          <a:xfrm>
            <a:off x="12342605"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6" name="テキスト プレースホルダー 5"/>
          <p:cNvSpPr>
            <a:spLocks noGrp="1"/>
          </p:cNvSpPr>
          <p:nvPr>
            <p:ph type="body" sz="quarter" idx="38" hasCustomPrompt="1"/>
          </p:nvPr>
        </p:nvSpPr>
        <p:spPr>
          <a:xfrm>
            <a:off x="1128756"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38" name="テキスト プレースホルダー 5"/>
          <p:cNvSpPr>
            <a:spLocks noGrp="1"/>
          </p:cNvSpPr>
          <p:nvPr>
            <p:ph type="body" sz="quarter" idx="39" hasCustomPrompt="1"/>
          </p:nvPr>
        </p:nvSpPr>
        <p:spPr>
          <a:xfrm>
            <a:off x="6723590" y="2954499"/>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0" name="テキスト プレースホルダー 5"/>
          <p:cNvSpPr>
            <a:spLocks noGrp="1"/>
          </p:cNvSpPr>
          <p:nvPr>
            <p:ph type="body" sz="quarter" idx="40" hasCustomPrompt="1"/>
          </p:nvPr>
        </p:nvSpPr>
        <p:spPr>
          <a:xfrm>
            <a:off x="12374694" y="2940431"/>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1" name="テキスト プレースホルダー 5"/>
          <p:cNvSpPr>
            <a:spLocks noGrp="1"/>
          </p:cNvSpPr>
          <p:nvPr>
            <p:ph type="body" sz="quarter" idx="41" hasCustomPrompt="1"/>
          </p:nvPr>
        </p:nvSpPr>
        <p:spPr>
          <a:xfrm>
            <a:off x="1128756"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2" name="テキスト プレースホルダー 5"/>
          <p:cNvSpPr>
            <a:spLocks noGrp="1"/>
          </p:cNvSpPr>
          <p:nvPr>
            <p:ph type="body" sz="quarter" idx="42" hasCustomPrompt="1"/>
          </p:nvPr>
        </p:nvSpPr>
        <p:spPr>
          <a:xfrm>
            <a:off x="6751725"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43" name="テキスト プレースホルダー 5"/>
          <p:cNvSpPr>
            <a:spLocks noGrp="1"/>
          </p:cNvSpPr>
          <p:nvPr>
            <p:ph type="body" sz="quarter" idx="43" hasCustomPrompt="1"/>
          </p:nvPr>
        </p:nvSpPr>
        <p:spPr>
          <a:xfrm>
            <a:off x="12374693" y="6074063"/>
            <a:ext cx="545299" cy="647693"/>
          </a:xfr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8" name="山形 7"/>
          <p:cNvSpPr/>
          <p:nvPr userDrawn="1"/>
        </p:nvSpPr>
        <p:spPr>
          <a:xfrm>
            <a:off x="876065"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19175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a:off x="4916558"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山形 12"/>
          <p:cNvSpPr/>
          <p:nvPr userDrawn="1"/>
        </p:nvSpPr>
        <p:spPr>
          <a:xfrm>
            <a:off x="5232243"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userDrawn="1"/>
        </p:nvSpPr>
        <p:spPr>
          <a:xfrm>
            <a:off x="8957051"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userDrawn="1"/>
        </p:nvSpPr>
        <p:spPr>
          <a:xfrm>
            <a:off x="9272736"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山形 15"/>
          <p:cNvSpPr/>
          <p:nvPr userDrawn="1"/>
        </p:nvSpPr>
        <p:spPr>
          <a:xfrm>
            <a:off x="12997545"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山形 16"/>
          <p:cNvSpPr/>
          <p:nvPr userDrawn="1"/>
        </p:nvSpPr>
        <p:spPr>
          <a:xfrm>
            <a:off x="1331323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153672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9" name="テキスト プレースホルダー 5"/>
          <p:cNvSpPr>
            <a:spLocks noGrp="1"/>
          </p:cNvSpPr>
          <p:nvPr>
            <p:ph type="body" sz="quarter" idx="16" hasCustomPrompt="1"/>
          </p:nvPr>
        </p:nvSpPr>
        <p:spPr>
          <a:xfrm>
            <a:off x="5549870"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0" name="テキスト プレースホルダー 5"/>
          <p:cNvSpPr>
            <a:spLocks noGrp="1"/>
          </p:cNvSpPr>
          <p:nvPr>
            <p:ph type="body" sz="quarter" idx="17" hasCustomPrompt="1"/>
          </p:nvPr>
        </p:nvSpPr>
        <p:spPr>
          <a:xfrm>
            <a:off x="9590363"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テキスト プレースホルダー 5"/>
          <p:cNvSpPr>
            <a:spLocks noGrp="1"/>
          </p:cNvSpPr>
          <p:nvPr>
            <p:ph type="body" sz="quarter" idx="18" hasCustomPrompt="1"/>
          </p:nvPr>
        </p:nvSpPr>
        <p:spPr>
          <a:xfrm>
            <a:off x="13630857" y="3706831"/>
            <a:ext cx="316591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2" name="テキスト プレースホルダー 5"/>
          <p:cNvSpPr>
            <a:spLocks noGrp="1"/>
          </p:cNvSpPr>
          <p:nvPr>
            <p:ph type="body" sz="quarter" idx="12" hasCustomPrompt="1"/>
          </p:nvPr>
        </p:nvSpPr>
        <p:spPr>
          <a:xfrm>
            <a:off x="119175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19" hasCustomPrompt="1"/>
          </p:nvPr>
        </p:nvSpPr>
        <p:spPr>
          <a:xfrm>
            <a:off x="521394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5"/>
          <p:cNvSpPr>
            <a:spLocks noGrp="1"/>
          </p:cNvSpPr>
          <p:nvPr>
            <p:ph type="body" sz="quarter" idx="20" hasCustomPrompt="1"/>
          </p:nvPr>
        </p:nvSpPr>
        <p:spPr>
          <a:xfrm>
            <a:off x="926942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21" hasCustomPrompt="1"/>
          </p:nvPr>
        </p:nvSpPr>
        <p:spPr>
          <a:xfrm>
            <a:off x="1329161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teps 2">
    <p:spTree>
      <p:nvGrpSpPr>
        <p:cNvPr id="1" name=""/>
        <p:cNvGrpSpPr/>
        <p:nvPr/>
      </p:nvGrpSpPr>
      <p:grpSpPr>
        <a:xfrm>
          <a:off x="0" y="0"/>
          <a:ext cx="0" cy="0"/>
          <a:chOff x="0" y="0"/>
          <a:chExt cx="0" cy="0"/>
        </a:xfrm>
      </p:grpSpPr>
      <p:sp>
        <p:nvSpPr>
          <p:cNvPr id="44" name="正方形/長方形 12"/>
          <p:cNvSpPr/>
          <p:nvPr userDrawn="1"/>
        </p:nvSpPr>
        <p:spPr>
          <a:xfrm>
            <a:off x="877916" y="4041035"/>
            <a:ext cx="4882185" cy="992383"/>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p:cNvCxnSpPr/>
          <p:nvPr userDrawn="1"/>
        </p:nvCxnSpPr>
        <p:spPr>
          <a:xfrm>
            <a:off x="877916" y="4871587"/>
            <a:ext cx="454372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5" name="正方形/長方形 12"/>
          <p:cNvSpPr/>
          <p:nvPr userDrawn="1"/>
        </p:nvSpPr>
        <p:spPr>
          <a:xfrm rot="5400000" flipH="1">
            <a:off x="3629072"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2"/>
          <p:cNvSpPr/>
          <p:nvPr userDrawn="1"/>
        </p:nvSpPr>
        <p:spPr>
          <a:xfrm rot="10800000">
            <a:off x="4750577" y="6252307"/>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userDrawn="1"/>
        </p:nvCxnSpPr>
        <p:spPr>
          <a:xfrm>
            <a:off x="877917" y="4156759"/>
            <a:ext cx="387265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5022498" y="6382887"/>
            <a:ext cx="433740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5742962" y="7092274"/>
            <a:ext cx="288290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userDrawn="1"/>
        </p:nvSpPr>
        <p:spPr>
          <a:xfrm rot="5400000">
            <a:off x="7504357" y="5130802"/>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12"/>
          <p:cNvSpPr/>
          <p:nvPr userDrawn="1"/>
        </p:nvSpPr>
        <p:spPr>
          <a:xfrm>
            <a:off x="8625863" y="4016940"/>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userDrawn="1"/>
        </p:nvCxnSpPr>
        <p:spPr>
          <a:xfrm>
            <a:off x="9674270" y="4156759"/>
            <a:ext cx="28268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8905067" y="4871587"/>
            <a:ext cx="43791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userDrawn="1"/>
        </p:nvSpPr>
        <p:spPr>
          <a:xfrm rot="5400000" flipH="1">
            <a:off x="11379644"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916709"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8" name="テキスト プレースホルダー 5"/>
          <p:cNvSpPr>
            <a:spLocks noGrp="1"/>
          </p:cNvSpPr>
          <p:nvPr>
            <p:ph type="body" sz="quarter" idx="19" hasCustomPrompt="1"/>
          </p:nvPr>
        </p:nvSpPr>
        <p:spPr>
          <a:xfrm>
            <a:off x="4767006"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9" name="テキスト プレースホルダー 5"/>
          <p:cNvSpPr>
            <a:spLocks noGrp="1"/>
          </p:cNvSpPr>
          <p:nvPr>
            <p:ph type="body" sz="quarter" idx="20" hasCustomPrompt="1"/>
          </p:nvPr>
        </p:nvSpPr>
        <p:spPr>
          <a:xfrm>
            <a:off x="8651737"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60" name="テキスト プレースホルダー 5"/>
          <p:cNvSpPr>
            <a:spLocks noGrp="1"/>
          </p:cNvSpPr>
          <p:nvPr>
            <p:ph type="body" sz="quarter" idx="21" hasCustomPrompt="1"/>
          </p:nvPr>
        </p:nvSpPr>
        <p:spPr>
          <a:xfrm>
            <a:off x="12660918"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9" name="正方形/長方形 12"/>
          <p:cNvSpPr/>
          <p:nvPr userDrawn="1"/>
        </p:nvSpPr>
        <p:spPr>
          <a:xfrm rot="10800000">
            <a:off x="12501149" y="6250724"/>
            <a:ext cx="5833566" cy="993966"/>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p:cNvCxnSpPr/>
          <p:nvPr userDrawn="1"/>
        </p:nvCxnSpPr>
        <p:spPr>
          <a:xfrm>
            <a:off x="12750800" y="6382887"/>
            <a:ext cx="55403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3493533" y="7092274"/>
            <a:ext cx="479764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2431" y="2887734"/>
            <a:ext cx="482540" cy="3250794"/>
          </a:xfrm>
          <a:prstGeom prst="rect">
            <a:avLst/>
          </a:prstGeom>
        </p:spPr>
      </p:pic>
      <p:sp>
        <p:nvSpPr>
          <p:cNvPr id="30" name="テキスト プレースホルダー 5"/>
          <p:cNvSpPr>
            <a:spLocks noGrp="1"/>
          </p:cNvSpPr>
          <p:nvPr>
            <p:ph type="body" sz="quarter" idx="15" hasCustomPrompt="1"/>
          </p:nvPr>
        </p:nvSpPr>
        <p:spPr>
          <a:xfrm>
            <a:off x="1671936" y="4176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22" hasCustomPrompt="1"/>
          </p:nvPr>
        </p:nvSpPr>
        <p:spPr>
          <a:xfrm>
            <a:off x="5522233" y="6410584"/>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2" name="テキスト プレースホルダー 5"/>
          <p:cNvSpPr>
            <a:spLocks noGrp="1"/>
          </p:cNvSpPr>
          <p:nvPr>
            <p:ph type="body" sz="quarter" idx="23" hasCustomPrompt="1"/>
          </p:nvPr>
        </p:nvSpPr>
        <p:spPr>
          <a:xfrm>
            <a:off x="9406964" y="4182296"/>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4" hasCustomPrompt="1"/>
          </p:nvPr>
        </p:nvSpPr>
        <p:spPr>
          <a:xfrm>
            <a:off x="13416145" y="6409792"/>
            <a:ext cx="3165910"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1137443" y="2757492"/>
            <a:ext cx="16016288" cy="5214937"/>
          </a:xfrm>
        </p:spPr>
        <p:txBody>
          <a:bodyPr anchor="ctr">
            <a:normAutofit/>
          </a:bodyPr>
          <a:lstStyle>
            <a:lvl1pPr algn="ctr">
              <a:defRPr sz="2400" baseline="0">
                <a:solidFill>
                  <a:schemeClr val="tx2"/>
                </a:solidFill>
              </a:defRPr>
            </a:lvl1pPr>
          </a:lstStyle>
          <a:p>
            <a:pPr lvl="0"/>
            <a:r>
              <a:rPr kumimoji="1" lang="en-US" altLang="ja-JP" dirty="0" smtClean="0"/>
              <a:t>Text Here</a:t>
            </a:r>
            <a:endParaRPr kumimoji="1" lang="ja-JP" altLang="en-US" dirty="0" smtClean="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7" name="円/楕円 14"/>
          <p:cNvSpPr/>
          <p:nvPr userDrawn="1"/>
        </p:nvSpPr>
        <p:spPr>
          <a:xfrm rot="10800000" flipV="1">
            <a:off x="6978016" y="5808549"/>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rot="10800000" flipV="1">
            <a:off x="8499955" y="4297738"/>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14"/>
          <p:cNvSpPr/>
          <p:nvPr userDrawn="1"/>
        </p:nvSpPr>
        <p:spPr>
          <a:xfrm rot="10800000" flipV="1">
            <a:off x="5430773" y="7365307"/>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43542" y="7953829"/>
            <a:ext cx="6290425" cy="899886"/>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9541032" y="2594203"/>
            <a:ext cx="8793686" cy="899886"/>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18900000">
            <a:off x="3027792" y="5277643"/>
            <a:ext cx="9782963" cy="899886"/>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userDrawn="1"/>
        </p:nvCxnSpPr>
        <p:spPr>
          <a:xfrm flipV="1">
            <a:off x="4397829"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5261428"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589581" y="6691624"/>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16" hasCustomPrompt="1"/>
          </p:nvPr>
        </p:nvSpPr>
        <p:spPr>
          <a:xfrm>
            <a:off x="2235401" y="517083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3" name="テキスト プレースホルダー 5"/>
          <p:cNvSpPr>
            <a:spLocks noGrp="1"/>
          </p:cNvSpPr>
          <p:nvPr>
            <p:ph type="body" sz="quarter" idx="17" hasCustomPrompt="1"/>
          </p:nvPr>
        </p:nvSpPr>
        <p:spPr>
          <a:xfrm>
            <a:off x="3672114" y="3650045"/>
            <a:ext cx="483150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12" hasCustomPrompt="1"/>
          </p:nvPr>
        </p:nvSpPr>
        <p:spPr>
          <a:xfrm>
            <a:off x="10442441" y="3751413"/>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5" name="テキスト プレースホルダー 5"/>
          <p:cNvSpPr>
            <a:spLocks noGrp="1"/>
          </p:cNvSpPr>
          <p:nvPr>
            <p:ph type="body" sz="quarter" idx="18" hasCustomPrompt="1"/>
          </p:nvPr>
        </p:nvSpPr>
        <p:spPr>
          <a:xfrm>
            <a:off x="8938994" y="5281432"/>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6" name="テキスト プレースホルダー 5"/>
          <p:cNvSpPr>
            <a:spLocks noGrp="1"/>
          </p:cNvSpPr>
          <p:nvPr>
            <p:ph type="body" sz="quarter" idx="19" hasCustomPrompt="1"/>
          </p:nvPr>
        </p:nvSpPr>
        <p:spPr>
          <a:xfrm>
            <a:off x="7376002" y="6811450"/>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63" name="グループ化 62"/>
          <p:cNvGrpSpPr/>
          <p:nvPr userDrawn="1"/>
        </p:nvGrpSpPr>
        <p:grpSpPr>
          <a:xfrm>
            <a:off x="5370801" y="6628678"/>
            <a:ext cx="2002458" cy="899889"/>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3" y="6791688"/>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01</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userDrawn="1"/>
        </p:nvGrpSpPr>
        <p:grpSpPr>
          <a:xfrm>
            <a:off x="6918044" y="5071920"/>
            <a:ext cx="2002458" cy="899889"/>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6" y="5216776"/>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02</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userDrawn="1"/>
        </p:nvGrpSpPr>
        <p:grpSpPr>
          <a:xfrm>
            <a:off x="8439983" y="3561109"/>
            <a:ext cx="2002458" cy="899889"/>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5" y="3705966"/>
              <a:ext cx="508473" cy="584775"/>
            </a:xfrm>
            <a:prstGeom prst="rect">
              <a:avLst/>
            </a:prstGeom>
            <a:noFill/>
          </p:spPr>
          <p:txBody>
            <a:bodyPr wrap="none" rtlCol="0">
              <a:spAutoFit/>
            </a:bodyPr>
            <a:lstStyle/>
            <a:p>
              <a:r>
                <a:rPr kumimoji="1" lang="en-US" altLang="ja-JP" dirty="0" smtClean="0">
                  <a:solidFill>
                    <a:schemeClr val="bg1"/>
                  </a:solidFill>
                  <a:effectLst>
                    <a:innerShdw blurRad="63500" dist="50800" dir="18900000">
                      <a:prstClr val="black">
                        <a:alpha val="50000"/>
                      </a:prstClr>
                    </a:innerShdw>
                  </a:effectLst>
                  <a:latin typeface="+mj-lt"/>
                </a:rPr>
                <a:t>03</a:t>
              </a:r>
              <a:endParaRPr kumimoji="1" lang="ja-JP" altLang="en-US"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73379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733798"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0231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733798" y="753978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flipV="1">
            <a:off x="451689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100031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21" name="テキスト プレースホルダー 20"/>
          <p:cNvSpPr>
            <a:spLocks noGrp="1"/>
          </p:cNvSpPr>
          <p:nvPr>
            <p:ph type="body" sz="quarter" idx="15" hasCustomPrompt="1"/>
          </p:nvPr>
        </p:nvSpPr>
        <p:spPr>
          <a:xfrm>
            <a:off x="1334190"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35" name="テキスト プレースホルダー 5"/>
          <p:cNvSpPr>
            <a:spLocks noGrp="1"/>
          </p:cNvSpPr>
          <p:nvPr>
            <p:ph type="body" sz="quarter" idx="22" hasCustomPrompt="1"/>
          </p:nvPr>
        </p:nvSpPr>
        <p:spPr>
          <a:xfrm>
            <a:off x="189784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42" name="正方形/長方形 41"/>
          <p:cNvSpPr/>
          <p:nvPr userDrawn="1"/>
        </p:nvSpPr>
        <p:spPr>
          <a:xfrm>
            <a:off x="5013302"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43" name="直線コネクタ 42"/>
          <p:cNvCxnSpPr/>
          <p:nvPr userDrawn="1"/>
        </p:nvCxnSpPr>
        <p:spPr>
          <a:xfrm>
            <a:off x="5013302"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5181822"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5013302"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V="1">
            <a:off x="879639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5279815"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48" name="テキスト プレースホルダー 20"/>
          <p:cNvSpPr>
            <a:spLocks noGrp="1"/>
          </p:cNvSpPr>
          <p:nvPr>
            <p:ph type="body" sz="quarter" idx="24" hasCustomPrompt="1"/>
          </p:nvPr>
        </p:nvSpPr>
        <p:spPr>
          <a:xfrm>
            <a:off x="5613694"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49" name="テキスト プレースホルダー 5"/>
          <p:cNvSpPr>
            <a:spLocks noGrp="1"/>
          </p:cNvSpPr>
          <p:nvPr>
            <p:ph type="body" sz="quarter" idx="25" hasCustomPrompt="1"/>
          </p:nvPr>
        </p:nvSpPr>
        <p:spPr>
          <a:xfrm>
            <a:off x="6177348"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2" name="正方形/長方形 51"/>
          <p:cNvSpPr/>
          <p:nvPr userDrawn="1"/>
        </p:nvSpPr>
        <p:spPr>
          <a:xfrm>
            <a:off x="9306834"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53" name="直線コネクタ 52"/>
          <p:cNvCxnSpPr/>
          <p:nvPr userDrawn="1"/>
        </p:nvCxnSpPr>
        <p:spPr>
          <a:xfrm>
            <a:off x="9306834"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a:off x="947535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userDrawn="1"/>
        </p:nvCxnSpPr>
        <p:spPr>
          <a:xfrm>
            <a:off x="9306834" y="752259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userDrawn="1"/>
        </p:nvCxnSpPr>
        <p:spPr>
          <a:xfrm flipV="1">
            <a:off x="13089930"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9573347"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58" name="テキスト プレースホルダー 20"/>
          <p:cNvSpPr>
            <a:spLocks noGrp="1"/>
          </p:cNvSpPr>
          <p:nvPr>
            <p:ph type="body" sz="quarter" idx="27" hasCustomPrompt="1"/>
          </p:nvPr>
        </p:nvSpPr>
        <p:spPr>
          <a:xfrm>
            <a:off x="9907226"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59" name="テキスト プレースホルダー 5"/>
          <p:cNvSpPr>
            <a:spLocks noGrp="1"/>
          </p:cNvSpPr>
          <p:nvPr>
            <p:ph type="body" sz="quarter" idx="28" hasCustomPrompt="1"/>
          </p:nvPr>
        </p:nvSpPr>
        <p:spPr>
          <a:xfrm>
            <a:off x="10470880"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0" name="正方形/長方形 59"/>
          <p:cNvSpPr/>
          <p:nvPr userDrawn="1"/>
        </p:nvSpPr>
        <p:spPr>
          <a:xfrm>
            <a:off x="1358633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61" name="直線コネクタ 60"/>
          <p:cNvCxnSpPr/>
          <p:nvPr userDrawn="1"/>
        </p:nvCxnSpPr>
        <p:spPr>
          <a:xfrm>
            <a:off x="13586338"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userDrawn="1"/>
        </p:nvCxnSpPr>
        <p:spPr>
          <a:xfrm>
            <a:off x="1375485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a:off x="13586338"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1736943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1385285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66" name="テキスト プレースホルダー 20"/>
          <p:cNvSpPr>
            <a:spLocks noGrp="1"/>
          </p:cNvSpPr>
          <p:nvPr>
            <p:ph type="body" sz="quarter" idx="30" hasCustomPrompt="1"/>
          </p:nvPr>
        </p:nvSpPr>
        <p:spPr>
          <a:xfrm>
            <a:off x="14186730"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smtClean="0"/>
              <a:t> </a:t>
            </a:r>
            <a:endParaRPr kumimoji="1" lang="ja-JP" altLang="en-US" dirty="0"/>
          </a:p>
        </p:txBody>
      </p:sp>
      <p:sp>
        <p:nvSpPr>
          <p:cNvPr id="67" name="テキスト プレースホルダー 5"/>
          <p:cNvSpPr>
            <a:spLocks noGrp="1"/>
          </p:cNvSpPr>
          <p:nvPr>
            <p:ph type="body" sz="quarter" idx="31" hasCustomPrompt="1"/>
          </p:nvPr>
        </p:nvSpPr>
        <p:spPr>
          <a:xfrm>
            <a:off x="14750384" y="6791803"/>
            <a:ext cx="2746776"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8" name="テキスト プレースホルダー 5"/>
          <p:cNvSpPr>
            <a:spLocks noGrp="1"/>
          </p:cNvSpPr>
          <p:nvPr>
            <p:ph type="body" sz="quarter" idx="21" hasCustomPrompt="1"/>
          </p:nvPr>
        </p:nvSpPr>
        <p:spPr>
          <a:xfrm>
            <a:off x="1589849" y="7919145"/>
            <a:ext cx="15083341" cy="113309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正方形/長方形 5"/>
          <p:cNvSpPr/>
          <p:nvPr userDrawn="1"/>
        </p:nvSpPr>
        <p:spPr>
          <a:xfrm>
            <a:off x="-43542" y="22999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10800000">
            <a:off x="8179775" y="27571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rot="3000000">
            <a:off x="6113747" y="3878408"/>
            <a:ext cx="6081921" cy="914400"/>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userDrawn="1"/>
        </p:nvSpPr>
        <p:spPr>
          <a:xfrm rot="3000000">
            <a:off x="6113747" y="3878410"/>
            <a:ext cx="6081921" cy="914400"/>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userDrawn="1"/>
        </p:nvCxnSpPr>
        <p:spPr>
          <a:xfrm flipH="1" flipV="1">
            <a:off x="7141030" y="2405436"/>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flipV="1">
            <a:off x="7903029" y="2343521"/>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2488664"/>
            <a:ext cx="9741478" cy="3236686"/>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35" name="図プレースホルダー 34"/>
          <p:cNvSpPr>
            <a:spLocks noGrp="1"/>
          </p:cNvSpPr>
          <p:nvPr>
            <p:ph type="pic" sz="quarter" idx="15" hasCustomPrompt="1"/>
          </p:nvPr>
        </p:nvSpPr>
        <p:spPr>
          <a:xfrm>
            <a:off x="8566741" y="2956979"/>
            <a:ext cx="9724435" cy="321785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2000"/>
            </a:lvl1pPr>
          </a:lstStyle>
          <a:p>
            <a:r>
              <a:rPr kumimoji="1" lang="en-US" altLang="ja-JP" dirty="0" smtClean="0"/>
              <a:t>      add an image</a:t>
            </a:r>
            <a:endParaRPr kumimoji="1" lang="ja-JP" altLang="en-US" dirty="0"/>
          </a:p>
        </p:txBody>
      </p:sp>
      <p:sp>
        <p:nvSpPr>
          <p:cNvPr id="50" name="テキスト プレースホルダー 5"/>
          <p:cNvSpPr>
            <a:spLocks noGrp="1"/>
          </p:cNvSpPr>
          <p:nvPr>
            <p:ph type="body" sz="quarter" idx="18" hasCustomPrompt="1"/>
          </p:nvPr>
        </p:nvSpPr>
        <p:spPr>
          <a:xfrm>
            <a:off x="2949615" y="6762116"/>
            <a:ext cx="12403269"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1" name="テキスト プレースホルダー 5"/>
          <p:cNvSpPr>
            <a:spLocks noGrp="1"/>
          </p:cNvSpPr>
          <p:nvPr>
            <p:ph type="body" sz="quarter" idx="19" hasCustomPrompt="1"/>
          </p:nvPr>
        </p:nvSpPr>
        <p:spPr>
          <a:xfrm>
            <a:off x="2184392" y="7453352"/>
            <a:ext cx="13933714" cy="1560019"/>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0" name="図プレースホルダー 4"/>
          <p:cNvSpPr>
            <a:spLocks noGrp="1"/>
          </p:cNvSpPr>
          <p:nvPr>
            <p:ph type="pic" sz="quarter" idx="12" hasCustomPrompt="1"/>
          </p:nvPr>
        </p:nvSpPr>
        <p:spPr>
          <a:xfrm>
            <a:off x="860144" y="2784997"/>
            <a:ext cx="5940000" cy="5940000"/>
          </a:xfrm>
          <a:effectLst>
            <a:outerShdw blurRad="50800" dist="38100" dir="2700000" algn="tl" rotWithShape="0">
              <a:prstClr val="black">
                <a:alpha val="40000"/>
              </a:prstClr>
            </a:outerShdw>
            <a:softEdge rad="31750"/>
          </a:effectLst>
        </p:spPr>
        <p:txBody>
          <a:bodyPr>
            <a:normAutofit/>
          </a:bodyPr>
          <a:lstStyle>
            <a:lvl1pPr>
              <a:defRPr sz="2000"/>
            </a:lvl1pPr>
          </a:lstStyle>
          <a:p>
            <a:r>
              <a:rPr kumimoji="1" lang="en-US" altLang="ja-JP" dirty="0" smtClean="0"/>
              <a:t>Add an image</a:t>
            </a:r>
            <a:endParaRPr kumimoji="1" lang="ja-JP" altLang="en-US" dirty="0"/>
          </a:p>
        </p:txBody>
      </p:sp>
      <p:sp>
        <p:nvSpPr>
          <p:cNvPr id="31" name="図プレースホルダー 4"/>
          <p:cNvSpPr>
            <a:spLocks noGrp="1"/>
          </p:cNvSpPr>
          <p:nvPr>
            <p:ph type="pic" sz="quarter" idx="14" hasCustomPrompt="1"/>
          </p:nvPr>
        </p:nvSpPr>
        <p:spPr>
          <a:xfrm>
            <a:off x="6870484" y="2813133"/>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32" name="図プレースホルダー 4"/>
          <p:cNvSpPr>
            <a:spLocks noGrp="1"/>
          </p:cNvSpPr>
          <p:nvPr>
            <p:ph type="pic" sz="quarter" idx="15" hasCustomPrompt="1"/>
          </p:nvPr>
        </p:nvSpPr>
        <p:spPr>
          <a:xfrm>
            <a:off x="14337245" y="5808997"/>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8" name="正方形/長方形 7"/>
          <p:cNvSpPr/>
          <p:nvPr userDrawn="1"/>
        </p:nvSpPr>
        <p:spPr>
          <a:xfrm>
            <a:off x="6872750" y="5808997"/>
            <a:ext cx="7380087" cy="2916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9883985" y="2827201"/>
            <a:ext cx="7380087" cy="2916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10057328" y="2978709"/>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046093" y="5960505"/>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10274619" y="3404383"/>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17" hasCustomPrompt="1"/>
          </p:nvPr>
        </p:nvSpPr>
        <p:spPr>
          <a:xfrm>
            <a:off x="10274619" y="4009296"/>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39" name="テキスト プレースホルダー 5"/>
          <p:cNvSpPr>
            <a:spLocks noGrp="1"/>
          </p:cNvSpPr>
          <p:nvPr>
            <p:ph type="body" sz="quarter" idx="18" hasCustomPrompt="1"/>
          </p:nvPr>
        </p:nvSpPr>
        <p:spPr>
          <a:xfrm>
            <a:off x="7263384" y="6398458"/>
            <a:ext cx="6598819" cy="759662"/>
          </a:xfrm>
          <a:prstGeom prst="rect">
            <a:avLst/>
          </a:prstGeom>
        </p:spPr>
        <p:txBody>
          <a:bodyPr anchor="b">
            <a:noAutofit/>
          </a:bodyPr>
          <a:lstStyle>
            <a:lvl1pPr algn="ctr">
              <a:lnSpc>
                <a:spcPct val="100000"/>
              </a:lnSpc>
              <a:spcBef>
                <a:spcPts val="0"/>
              </a:spcBef>
              <a:defRPr sz="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0" name="テキスト プレースホルダー 5"/>
          <p:cNvSpPr>
            <a:spLocks noGrp="1"/>
          </p:cNvSpPr>
          <p:nvPr>
            <p:ph type="body" sz="quarter" idx="19" hasCustomPrompt="1"/>
          </p:nvPr>
        </p:nvSpPr>
        <p:spPr>
          <a:xfrm>
            <a:off x="7263384" y="7003371"/>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アーチ 5"/>
          <p:cNvSpPr/>
          <p:nvPr userDrawn="1"/>
        </p:nvSpPr>
        <p:spPr>
          <a:xfrm rot="5280000">
            <a:off x="8940082" y="2911175"/>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アーチ 5"/>
          <p:cNvSpPr/>
          <p:nvPr userDrawn="1"/>
        </p:nvSpPr>
        <p:spPr>
          <a:xfrm rot="10680000">
            <a:off x="8868006" y="56603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アーチ 5"/>
          <p:cNvSpPr/>
          <p:nvPr userDrawn="1"/>
        </p:nvSpPr>
        <p:spPr>
          <a:xfrm rot="21480000">
            <a:off x="6198086" y="28418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アーチ 5"/>
          <p:cNvSpPr/>
          <p:nvPr userDrawn="1"/>
        </p:nvSpPr>
        <p:spPr>
          <a:xfrm rot="16080000">
            <a:off x="6125905" y="5588034"/>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3" name="テキスト プレースホルダー 5"/>
          <p:cNvSpPr>
            <a:spLocks noGrp="1"/>
          </p:cNvSpPr>
          <p:nvPr>
            <p:ph type="body" sz="quarter" idx="12" hasCustomPrompt="1"/>
          </p:nvPr>
        </p:nvSpPr>
        <p:spPr>
          <a:xfrm>
            <a:off x="12163711" y="362206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4" name="テキスト プレースホルダー 5"/>
          <p:cNvSpPr>
            <a:spLocks noGrp="1"/>
          </p:cNvSpPr>
          <p:nvPr>
            <p:ph type="body" sz="quarter" idx="18"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5" name="テキスト プレースホルダー 5"/>
          <p:cNvSpPr>
            <a:spLocks noGrp="1"/>
          </p:cNvSpPr>
          <p:nvPr>
            <p:ph type="body" sz="quarter" idx="19" hasCustomPrompt="1"/>
          </p:nvPr>
        </p:nvSpPr>
        <p:spPr>
          <a:xfrm>
            <a:off x="12163711" y="670054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7" name="テキスト プレースホルダー 5"/>
          <p:cNvSpPr>
            <a:spLocks noGrp="1"/>
          </p:cNvSpPr>
          <p:nvPr>
            <p:ph type="body" sz="quarter" idx="21" hasCustomPrompt="1"/>
          </p:nvPr>
        </p:nvSpPr>
        <p:spPr>
          <a:xfrm>
            <a:off x="796037" y="362206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9" name="テキスト プレースホルダー 5"/>
          <p:cNvSpPr>
            <a:spLocks noGrp="1"/>
          </p:cNvSpPr>
          <p:nvPr>
            <p:ph type="body" sz="quarter" idx="23" hasCustomPrompt="1"/>
          </p:nvPr>
        </p:nvSpPr>
        <p:spPr>
          <a:xfrm>
            <a:off x="796037" y="670054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0" name="テキスト プレースホルダー 21"/>
          <p:cNvSpPr>
            <a:spLocks noGrp="1"/>
          </p:cNvSpPr>
          <p:nvPr>
            <p:ph type="body" sz="quarter" idx="24" hasCustomPrompt="1"/>
          </p:nvPr>
        </p:nvSpPr>
        <p:spPr>
          <a:xfrm>
            <a:off x="7315199" y="4506835"/>
            <a:ext cx="3671668" cy="2360494"/>
          </a:xfrm>
        </p:spPr>
        <p:txBody>
          <a:bodyPr anchor="ctr">
            <a:noAutofit/>
          </a:bodyPr>
          <a:lstStyle>
            <a:lvl1pPr marL="0" marR="0" indent="0" algn="ctr" defTabSz="1633027" rtl="0" eaLnBrk="1" fontAlgn="auto" latinLnBrk="0" hangingPunct="1">
              <a:lnSpc>
                <a:spcPts val="6000"/>
              </a:lnSpc>
              <a:spcBef>
                <a:spcPts val="0"/>
              </a:spcBef>
              <a:spcAft>
                <a:spcPts val="0"/>
              </a:spcAft>
              <a:buClrTx/>
              <a:buSzTx/>
              <a:buFontTx/>
              <a:buNone/>
              <a:tabLst/>
              <a:defRPr sz="6000" baseline="0">
                <a:solidFill>
                  <a:schemeClr val="tx2"/>
                </a:solidFill>
                <a:latin typeface="Bebas Neue Regular" panose="00000500000000000000" pitchFamily="2" charset="0"/>
              </a:defRPr>
            </a:lvl1pPr>
          </a:lstStyle>
          <a:p>
            <a:pPr lvl="0"/>
            <a:r>
              <a:rPr kumimoji="1" lang="en-US" altLang="ja-JP" dirty="0" err="1" smtClean="0"/>
              <a:t>WORd</a:t>
            </a:r>
            <a:endParaRPr kumimoji="1" lang="en-US" altLang="ja-JP" dirty="0" smtClean="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涙形 6"/>
          <p:cNvSpPr/>
          <p:nvPr userDrawn="1"/>
        </p:nvSpPr>
        <p:spPr>
          <a:xfrm>
            <a:off x="6163238" y="5570804"/>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p:cNvSpPr>
            <a:spLocks noChangeAspect="1"/>
          </p:cNvSpPr>
          <p:nvPr userDrawn="1"/>
        </p:nvSpPr>
        <p:spPr>
          <a:xfrm>
            <a:off x="6340413" y="5747979"/>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涙形 25"/>
          <p:cNvSpPr/>
          <p:nvPr userDrawn="1"/>
        </p:nvSpPr>
        <p:spPr>
          <a:xfrm rot="5400000">
            <a:off x="6163237" y="2588452"/>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涙形 26"/>
          <p:cNvSpPr>
            <a:spLocks noChangeAspect="1"/>
          </p:cNvSpPr>
          <p:nvPr userDrawn="1"/>
        </p:nvSpPr>
        <p:spPr>
          <a:xfrm rot="5400000">
            <a:off x="6340413" y="2765627"/>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涙形 40"/>
          <p:cNvSpPr/>
          <p:nvPr userDrawn="1"/>
        </p:nvSpPr>
        <p:spPr>
          <a:xfrm rot="16200000">
            <a:off x="9145589" y="5570804"/>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涙形 41"/>
          <p:cNvSpPr>
            <a:spLocks noChangeAspect="1"/>
          </p:cNvSpPr>
          <p:nvPr userDrawn="1"/>
        </p:nvSpPr>
        <p:spPr>
          <a:xfrm rot="16200000">
            <a:off x="9322764" y="5747980"/>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p:cNvSpPr/>
          <p:nvPr userDrawn="1"/>
        </p:nvSpPr>
        <p:spPr>
          <a:xfrm rot="10800000">
            <a:off x="9145589" y="2589078"/>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p:cNvSpPr>
            <a:spLocks noChangeAspect="1"/>
          </p:cNvSpPr>
          <p:nvPr userDrawn="1"/>
        </p:nvSpPr>
        <p:spPr>
          <a:xfrm rot="10800000">
            <a:off x="9322765" y="2766254"/>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7336004" y="337367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A</a:t>
            </a:r>
            <a:endParaRPr kumimoji="1" lang="ja-JP" altLang="en-US" dirty="0" smtClean="0"/>
          </a:p>
        </p:txBody>
      </p:sp>
      <p:sp>
        <p:nvSpPr>
          <p:cNvPr id="48" name="テキスト プレースホルダー 5"/>
          <p:cNvSpPr>
            <a:spLocks noGrp="1"/>
          </p:cNvSpPr>
          <p:nvPr>
            <p:ph type="body" sz="quarter" idx="17" hasCustomPrompt="1"/>
          </p:nvPr>
        </p:nvSpPr>
        <p:spPr>
          <a:xfrm>
            <a:off x="10290219" y="3399078"/>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A</a:t>
            </a:r>
            <a:endParaRPr kumimoji="1" lang="ja-JP" altLang="en-US" dirty="0" smtClean="0"/>
          </a:p>
        </p:txBody>
      </p:sp>
      <p:sp>
        <p:nvSpPr>
          <p:cNvPr id="49" name="テキスト プレースホルダー 5"/>
          <p:cNvSpPr>
            <a:spLocks noGrp="1"/>
          </p:cNvSpPr>
          <p:nvPr>
            <p:ph type="body" sz="quarter" idx="18" hasCustomPrompt="1"/>
          </p:nvPr>
        </p:nvSpPr>
        <p:spPr>
          <a:xfrm>
            <a:off x="7336004"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smtClean="0"/>
              <a:t>A</a:t>
            </a:r>
            <a:endParaRPr kumimoji="1" lang="ja-JP" altLang="en-US" dirty="0" smtClean="0"/>
          </a:p>
        </p:txBody>
      </p:sp>
      <p:sp>
        <p:nvSpPr>
          <p:cNvPr id="50" name="テキスト プレースホルダー 5"/>
          <p:cNvSpPr>
            <a:spLocks noGrp="1"/>
          </p:cNvSpPr>
          <p:nvPr>
            <p:ph type="body" sz="quarter" idx="19" hasCustomPrompt="1"/>
          </p:nvPr>
        </p:nvSpPr>
        <p:spPr>
          <a:xfrm>
            <a:off x="10290219" y="6299757"/>
            <a:ext cx="664953" cy="1524443"/>
          </a:xfrm>
          <a:prstGeom prst="rect">
            <a:avLst/>
          </a:prstGeom>
        </p:spPr>
        <p:txBody>
          <a:bodyPr wrap="none" lIns="36000" tIns="36000" rIns="36000" bIns="36000" anchor="b">
            <a:noAutofit/>
          </a:bodyPr>
          <a:lstStyle>
            <a:lvl1pPr algn="ctr">
              <a:lnSpc>
                <a:spcPct val="100000"/>
              </a:lnSpc>
              <a:spcBef>
                <a:spcPts val="0"/>
              </a:spcBef>
              <a:defRPr sz="9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smtClean="0"/>
              <a:t>A</a:t>
            </a:r>
            <a:endParaRPr kumimoji="1" lang="ja-JP" altLang="en-US" dirty="0" smtClean="0"/>
          </a:p>
        </p:txBody>
      </p:sp>
      <p:sp>
        <p:nvSpPr>
          <p:cNvPr id="51"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21" hasCustomPrompt="1"/>
          </p:nvPr>
        </p:nvSpPr>
        <p:spPr>
          <a:xfrm>
            <a:off x="796037" y="362206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3"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23" hasCustomPrompt="1"/>
          </p:nvPr>
        </p:nvSpPr>
        <p:spPr>
          <a:xfrm>
            <a:off x="796037" y="670054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5" name="テキスト プレースホルダー 5"/>
          <p:cNvSpPr>
            <a:spLocks noGrp="1"/>
          </p:cNvSpPr>
          <p:nvPr>
            <p:ph type="body" sz="quarter" idx="24" hasCustomPrompt="1"/>
          </p:nvPr>
        </p:nvSpPr>
        <p:spPr>
          <a:xfrm>
            <a:off x="12163711" y="310372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6" name="テキスト プレースホルダー 5"/>
          <p:cNvSpPr>
            <a:spLocks noGrp="1"/>
          </p:cNvSpPr>
          <p:nvPr>
            <p:ph type="body" sz="quarter" idx="12" hasCustomPrompt="1"/>
          </p:nvPr>
        </p:nvSpPr>
        <p:spPr>
          <a:xfrm>
            <a:off x="12163711" y="362206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7" name="テキスト プレースホルダー 5"/>
          <p:cNvSpPr>
            <a:spLocks noGrp="1"/>
          </p:cNvSpPr>
          <p:nvPr>
            <p:ph type="body" sz="quarter" idx="25" hasCustomPrompt="1"/>
          </p:nvPr>
        </p:nvSpPr>
        <p:spPr>
          <a:xfrm>
            <a:off x="12163711" y="6182200"/>
            <a:ext cx="535056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8" name="テキスト プレースホルダー 5"/>
          <p:cNvSpPr>
            <a:spLocks noGrp="1"/>
          </p:cNvSpPr>
          <p:nvPr>
            <p:ph type="body" sz="quarter" idx="26" hasCustomPrompt="1"/>
          </p:nvPr>
        </p:nvSpPr>
        <p:spPr>
          <a:xfrm>
            <a:off x="12163711" y="670054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8" name="二等辺三角形 7"/>
          <p:cNvSpPr/>
          <p:nvPr userDrawn="1"/>
        </p:nvSpPr>
        <p:spPr>
          <a:xfrm rot="5400000">
            <a:off x="5739037" y="2784237"/>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rot="5400000">
            <a:off x="5739037" y="4121984"/>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userDrawn="1"/>
        </p:nvSpPr>
        <p:spPr>
          <a:xfrm rot="5400000">
            <a:off x="5739037" y="5459731"/>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userDrawn="1"/>
        </p:nvSpPr>
        <p:spPr>
          <a:xfrm rot="5400000">
            <a:off x="5739037" y="6797478"/>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userDrawn="1"/>
        </p:nvSpPr>
        <p:spPr>
          <a:xfrm rot="5400000">
            <a:off x="5739037" y="8135225"/>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テキスト プレースホルダー 5"/>
          <p:cNvSpPr>
            <a:spLocks noGrp="1"/>
          </p:cNvSpPr>
          <p:nvPr>
            <p:ph type="body" sz="quarter" idx="20" hasCustomPrompt="1"/>
          </p:nvPr>
        </p:nvSpPr>
        <p:spPr>
          <a:xfrm>
            <a:off x="1648022" y="2710891"/>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9" name="テキスト プレースホルダー 5"/>
          <p:cNvSpPr>
            <a:spLocks noGrp="1"/>
          </p:cNvSpPr>
          <p:nvPr>
            <p:ph type="body" sz="quarter" idx="21" hasCustomPrompt="1"/>
          </p:nvPr>
        </p:nvSpPr>
        <p:spPr>
          <a:xfrm>
            <a:off x="6529511" y="2512965"/>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6" name="テキスト プレースホルダー 5"/>
          <p:cNvSpPr>
            <a:spLocks noGrp="1"/>
          </p:cNvSpPr>
          <p:nvPr>
            <p:ph type="body" sz="quarter" idx="22" hasCustomPrompt="1"/>
          </p:nvPr>
        </p:nvSpPr>
        <p:spPr>
          <a:xfrm>
            <a:off x="1648022" y="4048638"/>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17" name="テキスト プレースホルダー 5"/>
          <p:cNvSpPr>
            <a:spLocks noGrp="1"/>
          </p:cNvSpPr>
          <p:nvPr>
            <p:ph type="body" sz="quarter" idx="23" hasCustomPrompt="1"/>
          </p:nvPr>
        </p:nvSpPr>
        <p:spPr>
          <a:xfrm>
            <a:off x="6529511" y="3850712"/>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4" hasCustomPrompt="1"/>
          </p:nvPr>
        </p:nvSpPr>
        <p:spPr>
          <a:xfrm>
            <a:off x="1648022" y="5386385"/>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1" name="テキスト プレースホルダー 5"/>
          <p:cNvSpPr>
            <a:spLocks noGrp="1"/>
          </p:cNvSpPr>
          <p:nvPr>
            <p:ph type="body" sz="quarter" idx="25" hasCustomPrompt="1"/>
          </p:nvPr>
        </p:nvSpPr>
        <p:spPr>
          <a:xfrm>
            <a:off x="6529511" y="5188459"/>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5"/>
          <p:cNvSpPr>
            <a:spLocks noGrp="1"/>
          </p:cNvSpPr>
          <p:nvPr>
            <p:ph type="body" sz="quarter" idx="26" hasCustomPrompt="1"/>
          </p:nvPr>
        </p:nvSpPr>
        <p:spPr>
          <a:xfrm>
            <a:off x="1648022" y="6724132"/>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5" name="テキスト プレースホルダー 5"/>
          <p:cNvSpPr>
            <a:spLocks noGrp="1"/>
          </p:cNvSpPr>
          <p:nvPr>
            <p:ph type="body" sz="quarter" idx="27" hasCustomPrompt="1"/>
          </p:nvPr>
        </p:nvSpPr>
        <p:spPr>
          <a:xfrm>
            <a:off x="6529511" y="6526206"/>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8" hasCustomPrompt="1"/>
          </p:nvPr>
        </p:nvSpPr>
        <p:spPr>
          <a:xfrm>
            <a:off x="1648022" y="8061879"/>
            <a:ext cx="405731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KEYWORD</a:t>
            </a:r>
            <a:endParaRPr kumimoji="1" lang="ja-JP" altLang="en-US" dirty="0" smtClean="0"/>
          </a:p>
        </p:txBody>
      </p:sp>
      <p:sp>
        <p:nvSpPr>
          <p:cNvPr id="29" name="テキスト プレースホルダー 5"/>
          <p:cNvSpPr>
            <a:spLocks noGrp="1"/>
          </p:cNvSpPr>
          <p:nvPr>
            <p:ph type="body" sz="quarter" idx="29" hasCustomPrompt="1"/>
          </p:nvPr>
        </p:nvSpPr>
        <p:spPr>
          <a:xfrm>
            <a:off x="6529511" y="7863953"/>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2343184"/>
            <a:ext cx="387425" cy="1383106"/>
          </a:xfrm>
          <a:prstGeom prst="rect">
            <a:avLst/>
          </a:prstGeom>
        </p:spPr>
      </p:pic>
      <p:pic>
        <p:nvPicPr>
          <p:cNvPr id="15" name="図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3680931"/>
            <a:ext cx="387425" cy="1383106"/>
          </a:xfrm>
          <a:prstGeom prst="rect">
            <a:avLst/>
          </a:prstGeom>
        </p:spPr>
      </p:pic>
      <p:pic>
        <p:nvPicPr>
          <p:cNvPr id="19" name="図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5018678"/>
            <a:ext cx="387425" cy="1383106"/>
          </a:xfrm>
          <a:prstGeom prst="rect">
            <a:avLst/>
          </a:prstGeom>
        </p:spPr>
      </p:pic>
      <p:pic>
        <p:nvPicPr>
          <p:cNvPr id="23" name="図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6356425"/>
            <a:ext cx="387425" cy="1383106"/>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7694172"/>
            <a:ext cx="387425" cy="1383106"/>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7" name="正方形/長方形 26"/>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8" name="直線コネクタ 27"/>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914558" y="282510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9" name="テキスト プレースホルダー 5"/>
          <p:cNvSpPr>
            <a:spLocks noGrp="1"/>
          </p:cNvSpPr>
          <p:nvPr>
            <p:ph type="body" sz="quarter" idx="14" hasCustomPrompt="1"/>
          </p:nvPr>
        </p:nvSpPr>
        <p:spPr>
          <a:xfrm>
            <a:off x="2271727"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 name="テキスト プレースホルダー 5"/>
          <p:cNvSpPr>
            <a:spLocks noGrp="1"/>
          </p:cNvSpPr>
          <p:nvPr>
            <p:ph type="body" sz="quarter" idx="15" hasCustomPrompt="1"/>
          </p:nvPr>
        </p:nvSpPr>
        <p:spPr>
          <a:xfrm>
            <a:off x="2270250"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1" name="円/楕円 10"/>
          <p:cNvSpPr/>
          <p:nvPr userDrawn="1"/>
        </p:nvSpPr>
        <p:spPr>
          <a:xfrm>
            <a:off x="9208756" y="2825104"/>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373245"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9590506"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4" name="テキスト プレースホルダー 5"/>
          <p:cNvSpPr>
            <a:spLocks noGrp="1"/>
          </p:cNvSpPr>
          <p:nvPr>
            <p:ph type="body" sz="quarter" idx="24" hasCustomPrompt="1"/>
          </p:nvPr>
        </p:nvSpPr>
        <p:spPr>
          <a:xfrm>
            <a:off x="10564755"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25" hasCustomPrompt="1"/>
          </p:nvPr>
        </p:nvSpPr>
        <p:spPr>
          <a:xfrm>
            <a:off x="10563278" y="3187745"/>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円/楕円 15"/>
          <p:cNvSpPr/>
          <p:nvPr userDrawn="1"/>
        </p:nvSpPr>
        <p:spPr>
          <a:xfrm>
            <a:off x="914558" y="4862822"/>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79046"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96307"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19" name="テキスト プレースホルダー 5"/>
          <p:cNvSpPr>
            <a:spLocks noGrp="1"/>
          </p:cNvSpPr>
          <p:nvPr>
            <p:ph type="body" sz="quarter" idx="27" hasCustomPrompt="1"/>
          </p:nvPr>
        </p:nvSpPr>
        <p:spPr>
          <a:xfrm>
            <a:off x="2271727"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8" hasCustomPrompt="1"/>
          </p:nvPr>
        </p:nvSpPr>
        <p:spPr>
          <a:xfrm>
            <a:off x="2270250"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1" name="円/楕円 20"/>
          <p:cNvSpPr/>
          <p:nvPr userDrawn="1"/>
        </p:nvSpPr>
        <p:spPr>
          <a:xfrm>
            <a:off x="9208756" y="4862822"/>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9373245"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9590506"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4" name="テキスト プレースホルダー 5"/>
          <p:cNvSpPr>
            <a:spLocks noGrp="1"/>
          </p:cNvSpPr>
          <p:nvPr>
            <p:ph type="body" sz="quarter" idx="30" hasCustomPrompt="1"/>
          </p:nvPr>
        </p:nvSpPr>
        <p:spPr>
          <a:xfrm>
            <a:off x="10564755"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31" hasCustomPrompt="1"/>
          </p:nvPr>
        </p:nvSpPr>
        <p:spPr>
          <a:xfrm>
            <a:off x="10563278" y="5225463"/>
            <a:ext cx="66034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29" name="直線コネクタ 28"/>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 with 4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山形 5"/>
          <p:cNvSpPr/>
          <p:nvPr userDrawn="1"/>
        </p:nvSpPr>
        <p:spPr>
          <a:xfrm>
            <a:off x="2070161"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562274" y="3171312"/>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3" name="山形 12"/>
          <p:cNvSpPr/>
          <p:nvPr userDrawn="1"/>
        </p:nvSpPr>
        <p:spPr>
          <a:xfrm>
            <a:off x="2073176"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565289" y="4170541"/>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5" name="山形 14"/>
          <p:cNvSpPr/>
          <p:nvPr userDrawn="1"/>
        </p:nvSpPr>
        <p:spPr>
          <a:xfrm>
            <a:off x="2070161"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562274" y="5169770"/>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7" name="山形 16"/>
          <p:cNvSpPr/>
          <p:nvPr userDrawn="1"/>
        </p:nvSpPr>
        <p:spPr>
          <a:xfrm>
            <a:off x="2070161"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562274" y="6168998"/>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st with 8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山形 5"/>
          <p:cNvSpPr/>
          <p:nvPr userDrawn="1"/>
        </p:nvSpPr>
        <p:spPr>
          <a:xfrm>
            <a:off x="182486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31698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3" name="山形 12"/>
          <p:cNvSpPr/>
          <p:nvPr userDrawn="1"/>
        </p:nvSpPr>
        <p:spPr>
          <a:xfrm>
            <a:off x="182788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31999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5" name="山形 14"/>
          <p:cNvSpPr/>
          <p:nvPr userDrawn="1"/>
        </p:nvSpPr>
        <p:spPr>
          <a:xfrm>
            <a:off x="182486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31698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7" name="山形 16"/>
          <p:cNvSpPr/>
          <p:nvPr userDrawn="1"/>
        </p:nvSpPr>
        <p:spPr>
          <a:xfrm>
            <a:off x="182486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31698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山形 19"/>
          <p:cNvSpPr/>
          <p:nvPr userDrawn="1"/>
        </p:nvSpPr>
        <p:spPr>
          <a:xfrm>
            <a:off x="928420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9776322" y="3109189"/>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2" name="山形 21"/>
          <p:cNvSpPr/>
          <p:nvPr userDrawn="1"/>
        </p:nvSpPr>
        <p:spPr>
          <a:xfrm>
            <a:off x="928722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9779337" y="4108418"/>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4" name="山形 23"/>
          <p:cNvSpPr/>
          <p:nvPr userDrawn="1"/>
        </p:nvSpPr>
        <p:spPr>
          <a:xfrm>
            <a:off x="928420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9776322" y="5107647"/>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6" name="山形 25"/>
          <p:cNvSpPr/>
          <p:nvPr userDrawn="1"/>
        </p:nvSpPr>
        <p:spPr>
          <a:xfrm>
            <a:off x="928420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9776322" y="6106875"/>
            <a:ext cx="6656752" cy="655100"/>
          </a:xfrm>
          <a:prstGeom prst="rect">
            <a:avLst/>
          </a:prstGeom>
        </p:spPr>
        <p:txBody>
          <a:bodyPr anchor="t">
            <a:noAutofit/>
          </a:bodyPr>
          <a:lstStyle>
            <a:lvl1pPr marL="0" indent="0" algn="l">
              <a:lnSpc>
                <a:spcPct val="120000"/>
              </a:lnSpc>
              <a:spcBef>
                <a:spcPts val="0"/>
              </a:spcBef>
              <a:buFontTx/>
              <a:buNone/>
              <a:defRPr sz="3200" baseline="0">
                <a:solidFill>
                  <a:schemeClr val="tx2"/>
                </a:solidFill>
                <a:latin typeface="+mj-lt"/>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1726747" y="3915925"/>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1" name="テキスト プレースホルダー 5"/>
          <p:cNvSpPr>
            <a:spLocks noGrp="1"/>
          </p:cNvSpPr>
          <p:nvPr>
            <p:ph type="body" sz="quarter" idx="17" hasCustomPrompt="1"/>
          </p:nvPr>
        </p:nvSpPr>
        <p:spPr>
          <a:xfrm>
            <a:off x="10066557" y="3915930"/>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13" name="正方形/長方形 12"/>
          <p:cNvSpPr/>
          <p:nvPr userDrawn="1"/>
        </p:nvSpPr>
        <p:spPr>
          <a:xfrm>
            <a:off x="12012459" y="4418306"/>
            <a:ext cx="6336000" cy="35072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正方形/長方形 5"/>
          <p:cNvSpPr/>
          <p:nvPr userDrawn="1"/>
        </p:nvSpPr>
        <p:spPr>
          <a:xfrm>
            <a:off x="-37578" y="8555276"/>
            <a:ext cx="6488482" cy="350728"/>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6125227" y="6492483"/>
            <a:ext cx="6237961" cy="350728"/>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5400000">
            <a:off x="5022378" y="7518263"/>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8"/>
          <p:cNvSpPr/>
          <p:nvPr userDrawn="1"/>
        </p:nvSpPr>
        <p:spPr>
          <a:xfrm rot="5400000">
            <a:off x="10934662" y="5439737"/>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759840" y="6317208"/>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5" name="テキスト プレースホルダー 5"/>
          <p:cNvSpPr>
            <a:spLocks noGrp="1"/>
          </p:cNvSpPr>
          <p:nvPr>
            <p:ph type="body" sz="quarter" idx="20" hasCustomPrompt="1"/>
          </p:nvPr>
        </p:nvSpPr>
        <p:spPr>
          <a:xfrm>
            <a:off x="1653436" y="6417416"/>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6" name="テキスト プレースホルダー 5"/>
          <p:cNvSpPr>
            <a:spLocks noGrp="1"/>
          </p:cNvSpPr>
          <p:nvPr>
            <p:ph type="body" sz="quarter" idx="21" hasCustomPrompt="1"/>
          </p:nvPr>
        </p:nvSpPr>
        <p:spPr>
          <a:xfrm>
            <a:off x="1653436" y="6961160"/>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7" name="テキスト プレースホルダー 5"/>
          <p:cNvSpPr>
            <a:spLocks noGrp="1"/>
          </p:cNvSpPr>
          <p:nvPr>
            <p:ph type="body" sz="quarter" idx="22" hasCustomPrompt="1"/>
          </p:nvPr>
        </p:nvSpPr>
        <p:spPr>
          <a:xfrm>
            <a:off x="6423693" y="4298172"/>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8" name="テキスト プレースホルダー 5"/>
          <p:cNvSpPr>
            <a:spLocks noGrp="1"/>
          </p:cNvSpPr>
          <p:nvPr>
            <p:ph type="body" sz="quarter" idx="23" hasCustomPrompt="1"/>
          </p:nvPr>
        </p:nvSpPr>
        <p:spPr>
          <a:xfrm>
            <a:off x="7317289" y="4398380"/>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19" name="テキスト プレースホルダー 5"/>
          <p:cNvSpPr>
            <a:spLocks noGrp="1"/>
          </p:cNvSpPr>
          <p:nvPr>
            <p:ph type="body" sz="quarter" idx="24" hasCustomPrompt="1"/>
          </p:nvPr>
        </p:nvSpPr>
        <p:spPr>
          <a:xfrm>
            <a:off x="7317289" y="4942124"/>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25" hasCustomPrompt="1"/>
          </p:nvPr>
        </p:nvSpPr>
        <p:spPr>
          <a:xfrm>
            <a:off x="12314013" y="2230603"/>
            <a:ext cx="968752" cy="1699807"/>
          </a:xfrm>
          <a:prstGeom prst="rect">
            <a:avLst/>
          </a:prstGeom>
        </p:spPr>
        <p:txBody>
          <a:bodyPr wrap="none" lIns="36000" tIns="36000" rIns="36000" bIns="36000"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21" name="テキスト プレースホルダー 5"/>
          <p:cNvSpPr>
            <a:spLocks noGrp="1"/>
          </p:cNvSpPr>
          <p:nvPr>
            <p:ph type="body" sz="quarter" idx="26" hasCustomPrompt="1"/>
          </p:nvPr>
        </p:nvSpPr>
        <p:spPr>
          <a:xfrm>
            <a:off x="13207609" y="2330811"/>
            <a:ext cx="422127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2" name="テキスト プレースホルダー 5"/>
          <p:cNvSpPr>
            <a:spLocks noGrp="1"/>
          </p:cNvSpPr>
          <p:nvPr>
            <p:ph type="body" sz="quarter" idx="27" hasCustomPrompt="1"/>
          </p:nvPr>
        </p:nvSpPr>
        <p:spPr>
          <a:xfrm>
            <a:off x="13207609" y="2874555"/>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5" name="直角三角形 24"/>
          <p:cNvSpPr/>
          <p:nvPr userDrawn="1"/>
        </p:nvSpPr>
        <p:spPr>
          <a:xfrm rot="5400000">
            <a:off x="6659409" y="706510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userDrawn="1"/>
        </p:nvSpPr>
        <p:spPr>
          <a:xfrm rot="5400000">
            <a:off x="12579738" y="500596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二等辺三角形 5"/>
          <p:cNvSpPr/>
          <p:nvPr userDrawn="1"/>
        </p:nvSpPr>
        <p:spPr>
          <a:xfrm rot="10800000">
            <a:off x="2689082"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正方形/長方形 6"/>
          <p:cNvSpPr/>
          <p:nvPr userDrawn="1"/>
        </p:nvSpPr>
        <p:spPr>
          <a:xfrm>
            <a:off x="-29028" y="5363859"/>
            <a:ext cx="18291175" cy="130629"/>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2689082"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userDrawn="1"/>
        </p:nvSpPr>
        <p:spPr>
          <a:xfrm>
            <a:off x="6701233"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userDrawn="1"/>
        </p:nvSpPr>
        <p:spPr>
          <a:xfrm>
            <a:off x="10713384"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4725535"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129590"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3" name="正方形/長方形 12"/>
          <p:cNvSpPr/>
          <p:nvPr userDrawn="1"/>
        </p:nvSpPr>
        <p:spPr>
          <a:xfrm>
            <a:off x="1318276"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1258959"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15" name="二等辺三角形 14"/>
          <p:cNvSpPr/>
          <p:nvPr userDrawn="1"/>
        </p:nvSpPr>
        <p:spPr>
          <a:xfrm rot="10800000">
            <a:off x="6702283"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6" name="正方形/長方形 15"/>
          <p:cNvSpPr/>
          <p:nvPr userDrawn="1"/>
        </p:nvSpPr>
        <p:spPr>
          <a:xfrm>
            <a:off x="5142791"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7" name="正方形/長方形 16"/>
          <p:cNvSpPr/>
          <p:nvPr userDrawn="1"/>
        </p:nvSpPr>
        <p:spPr>
          <a:xfrm>
            <a:off x="5331477"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5272160" y="3701684"/>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19" name="二等辺三角形 18"/>
          <p:cNvSpPr/>
          <p:nvPr userDrawn="1"/>
        </p:nvSpPr>
        <p:spPr>
          <a:xfrm rot="10800000">
            <a:off x="10719594" y="4329962"/>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0" name="正方形/長方形 19"/>
          <p:cNvSpPr/>
          <p:nvPr userDrawn="1"/>
        </p:nvSpPr>
        <p:spPr>
          <a:xfrm>
            <a:off x="9160102" y="3370732"/>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1" name="正方形/長方形 20"/>
          <p:cNvSpPr/>
          <p:nvPr userDrawn="1"/>
        </p:nvSpPr>
        <p:spPr>
          <a:xfrm>
            <a:off x="9348788" y="3548532"/>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9289471" y="3693377"/>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23" name="二等辺三角形 22"/>
          <p:cNvSpPr/>
          <p:nvPr userDrawn="1"/>
        </p:nvSpPr>
        <p:spPr>
          <a:xfrm rot="10800000">
            <a:off x="14725535" y="4340844"/>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4" name="正方形/長方形 23"/>
          <p:cNvSpPr/>
          <p:nvPr userDrawn="1"/>
        </p:nvSpPr>
        <p:spPr>
          <a:xfrm>
            <a:off x="13166043" y="3381614"/>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正方形/長方形 24"/>
          <p:cNvSpPr/>
          <p:nvPr userDrawn="1"/>
        </p:nvSpPr>
        <p:spPr>
          <a:xfrm>
            <a:off x="13354729" y="3559414"/>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13295412" y="3704259"/>
            <a:ext cx="3644348" cy="647693"/>
          </a:xfrm>
        </p:spPr>
        <p:txBody>
          <a:bodyPr anchor="ctr">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a:t>
            </a:r>
            <a:endParaRPr kumimoji="1" lang="ja-JP" altLang="en-US" dirty="0" smtClean="0"/>
          </a:p>
        </p:txBody>
      </p:sp>
      <p:sp>
        <p:nvSpPr>
          <p:cNvPr id="27" name="テキスト プレースホルダー 5"/>
          <p:cNvSpPr>
            <a:spLocks noGrp="1"/>
          </p:cNvSpPr>
          <p:nvPr>
            <p:ph type="body" sz="quarter" idx="21" hasCustomPrompt="1"/>
          </p:nvPr>
        </p:nvSpPr>
        <p:spPr>
          <a:xfrm>
            <a:off x="110736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2" hasCustomPrompt="1"/>
          </p:nvPr>
        </p:nvSpPr>
        <p:spPr>
          <a:xfrm>
            <a:off x="512565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29" name="テキスト プレースホルダー 5"/>
          <p:cNvSpPr>
            <a:spLocks noGrp="1"/>
          </p:cNvSpPr>
          <p:nvPr>
            <p:ph type="body" sz="quarter" idx="23" hasCustomPrompt="1"/>
          </p:nvPr>
        </p:nvSpPr>
        <p:spPr>
          <a:xfrm>
            <a:off x="9142466"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30" name="テキスト プレースホルダー 5"/>
          <p:cNvSpPr>
            <a:spLocks noGrp="1"/>
          </p:cNvSpPr>
          <p:nvPr>
            <p:ph type="body" sz="quarter" idx="24" hasCustomPrompt="1"/>
          </p:nvPr>
        </p:nvSpPr>
        <p:spPr>
          <a:xfrm>
            <a:off x="13155937"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25" hasCustomPrompt="1"/>
          </p:nvPr>
        </p:nvSpPr>
        <p:spPr>
          <a:xfrm>
            <a:off x="13155937"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2" name="テキスト プレースホルダー 5"/>
          <p:cNvSpPr>
            <a:spLocks noGrp="1"/>
          </p:cNvSpPr>
          <p:nvPr>
            <p:ph type="body" sz="quarter" idx="26" hasCustomPrompt="1"/>
          </p:nvPr>
        </p:nvSpPr>
        <p:spPr>
          <a:xfrm>
            <a:off x="512565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7" hasCustomPrompt="1"/>
          </p:nvPr>
        </p:nvSpPr>
        <p:spPr>
          <a:xfrm>
            <a:off x="9142466"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4" name="テキスト プレースホルダー 5"/>
          <p:cNvSpPr>
            <a:spLocks noGrp="1"/>
          </p:cNvSpPr>
          <p:nvPr>
            <p:ph type="body" sz="quarter" idx="28" hasCustomPrompt="1"/>
          </p:nvPr>
        </p:nvSpPr>
        <p:spPr>
          <a:xfrm>
            <a:off x="110736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円/楕円 30"/>
          <p:cNvSpPr/>
          <p:nvPr userDrawn="1"/>
        </p:nvSpPr>
        <p:spPr>
          <a:xfrm>
            <a:off x="8474869" y="5696222"/>
            <a:ext cx="1341437" cy="3684611"/>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userDrawn="1"/>
        </p:nvSpPr>
        <p:spPr>
          <a:xfrm>
            <a:off x="8449817" y="388486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a:off x="8614305" y="404935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図プレースホルダー 7"/>
          <p:cNvSpPr>
            <a:spLocks noGrp="1"/>
          </p:cNvSpPr>
          <p:nvPr>
            <p:ph type="pic" sz="quarter" idx="12" hasCustomPrompt="1"/>
          </p:nvPr>
        </p:nvSpPr>
        <p:spPr>
          <a:xfrm>
            <a:off x="8831566" y="426661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0" name="円/楕円 59"/>
          <p:cNvSpPr/>
          <p:nvPr userDrawn="1"/>
        </p:nvSpPr>
        <p:spPr>
          <a:xfrm>
            <a:off x="1043724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60173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1081899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3" name="円/楕円 62"/>
          <p:cNvSpPr/>
          <p:nvPr userDrawn="1"/>
        </p:nvSpPr>
        <p:spPr>
          <a:xfrm>
            <a:off x="5382079" y="7013963"/>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5546567" y="7178451"/>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7"/>
          <p:cNvSpPr>
            <a:spLocks noGrp="1"/>
          </p:cNvSpPr>
          <p:nvPr>
            <p:ph type="pic" sz="quarter" idx="15" hasCustomPrompt="1"/>
          </p:nvPr>
        </p:nvSpPr>
        <p:spPr>
          <a:xfrm>
            <a:off x="5763827" y="7424287"/>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6" name="円/楕円 65"/>
          <p:cNvSpPr/>
          <p:nvPr userDrawn="1"/>
        </p:nvSpPr>
        <p:spPr>
          <a:xfrm>
            <a:off x="637330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653779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7"/>
          <p:cNvSpPr>
            <a:spLocks noGrp="1"/>
          </p:cNvSpPr>
          <p:nvPr>
            <p:ph type="pic" sz="quarter" idx="16" hasCustomPrompt="1"/>
          </p:nvPr>
        </p:nvSpPr>
        <p:spPr>
          <a:xfrm>
            <a:off x="675505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69" name="円/楕円 68"/>
          <p:cNvSpPr/>
          <p:nvPr userDrawn="1"/>
        </p:nvSpPr>
        <p:spPr>
          <a:xfrm>
            <a:off x="11451953" y="700947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1616441" y="717395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図プレースホルダー 7"/>
          <p:cNvSpPr>
            <a:spLocks noGrp="1"/>
          </p:cNvSpPr>
          <p:nvPr>
            <p:ph type="pic" sz="quarter" idx="17" hasCustomPrompt="1"/>
          </p:nvPr>
        </p:nvSpPr>
        <p:spPr>
          <a:xfrm>
            <a:off x="11833702" y="739121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4" name="テキスト プレースホルダー 5"/>
          <p:cNvSpPr>
            <a:spLocks noGrp="1"/>
          </p:cNvSpPr>
          <p:nvPr>
            <p:ph type="body" sz="quarter" idx="18" hasCustomPrompt="1"/>
          </p:nvPr>
        </p:nvSpPr>
        <p:spPr>
          <a:xfrm>
            <a:off x="6459657" y="2584089"/>
            <a:ext cx="5350565" cy="647693"/>
          </a:xfr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5" name="テキスト プレースホルダー 5"/>
          <p:cNvSpPr>
            <a:spLocks noGrp="1"/>
          </p:cNvSpPr>
          <p:nvPr>
            <p:ph type="body" sz="quarter" idx="19" hasCustomPrompt="1"/>
          </p:nvPr>
        </p:nvSpPr>
        <p:spPr>
          <a:xfrm>
            <a:off x="6459657" y="3102433"/>
            <a:ext cx="5350565" cy="667901"/>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6" name="テキスト プレースホルダー 5"/>
          <p:cNvSpPr>
            <a:spLocks noGrp="1"/>
          </p:cNvSpPr>
          <p:nvPr>
            <p:ph type="body" sz="quarter" idx="20" hasCustomPrompt="1"/>
          </p:nvPr>
        </p:nvSpPr>
        <p:spPr>
          <a:xfrm>
            <a:off x="11971655" y="4856166"/>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7" name="テキスト プレースホルダー 5"/>
          <p:cNvSpPr>
            <a:spLocks noGrp="1"/>
          </p:cNvSpPr>
          <p:nvPr>
            <p:ph type="body" sz="quarter" idx="21" hasCustomPrompt="1"/>
          </p:nvPr>
        </p:nvSpPr>
        <p:spPr>
          <a:xfrm>
            <a:off x="11971655" y="5374510"/>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8" name="テキスト プレースホルダー 5"/>
          <p:cNvSpPr>
            <a:spLocks noGrp="1"/>
          </p:cNvSpPr>
          <p:nvPr>
            <p:ph type="body" sz="quarter" idx="22" hasCustomPrompt="1"/>
          </p:nvPr>
        </p:nvSpPr>
        <p:spPr>
          <a:xfrm>
            <a:off x="12940610" y="6837585"/>
            <a:ext cx="4696037"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9" name="テキスト プレースホルダー 5"/>
          <p:cNvSpPr>
            <a:spLocks noGrp="1"/>
          </p:cNvSpPr>
          <p:nvPr>
            <p:ph type="body" sz="quarter" idx="23" hasCustomPrompt="1"/>
          </p:nvPr>
        </p:nvSpPr>
        <p:spPr>
          <a:xfrm>
            <a:off x="12940610" y="7355929"/>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0" name="テキスト プレースホルダー 5"/>
          <p:cNvSpPr>
            <a:spLocks noGrp="1"/>
          </p:cNvSpPr>
          <p:nvPr>
            <p:ph type="body" sz="quarter" idx="24" hasCustomPrompt="1"/>
          </p:nvPr>
        </p:nvSpPr>
        <p:spPr>
          <a:xfrm>
            <a:off x="1497790" y="4865044"/>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1" name="テキスト プレースホルダー 5"/>
          <p:cNvSpPr>
            <a:spLocks noGrp="1"/>
          </p:cNvSpPr>
          <p:nvPr>
            <p:ph type="body" sz="quarter" idx="25" hasCustomPrompt="1"/>
          </p:nvPr>
        </p:nvSpPr>
        <p:spPr>
          <a:xfrm>
            <a:off x="1497790" y="5383388"/>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2" name="テキスト プレースホルダー 5"/>
          <p:cNvSpPr>
            <a:spLocks noGrp="1"/>
          </p:cNvSpPr>
          <p:nvPr>
            <p:ph type="body" sz="quarter" idx="26" hasCustomPrompt="1"/>
          </p:nvPr>
        </p:nvSpPr>
        <p:spPr>
          <a:xfrm>
            <a:off x="539697" y="6846463"/>
            <a:ext cx="4696037"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3" name="テキスト プレースホルダー 5"/>
          <p:cNvSpPr>
            <a:spLocks noGrp="1"/>
          </p:cNvSpPr>
          <p:nvPr>
            <p:ph type="body" sz="quarter" idx="27" hasCustomPrompt="1"/>
          </p:nvPr>
        </p:nvSpPr>
        <p:spPr>
          <a:xfrm>
            <a:off x="539697" y="7364807"/>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lationship">
    <p:spTree>
      <p:nvGrpSpPr>
        <p:cNvPr id="1" name=""/>
        <p:cNvGrpSpPr/>
        <p:nvPr/>
      </p:nvGrpSpPr>
      <p:grpSpPr>
        <a:xfrm>
          <a:off x="0" y="0"/>
          <a:ext cx="0" cy="0"/>
          <a:chOff x="0" y="0"/>
          <a:chExt cx="0" cy="0"/>
        </a:xfrm>
      </p:grpSpPr>
      <p:cxnSp>
        <p:nvCxnSpPr>
          <p:cNvPr id="8" name="直線コネクタ 7"/>
          <p:cNvCxnSpPr/>
          <p:nvPr userDrawn="1"/>
        </p:nvCxnSpPr>
        <p:spPr>
          <a:xfrm>
            <a:off x="4908479" y="3576641"/>
            <a:ext cx="4234351" cy="1434556"/>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flipV="1">
            <a:off x="2048941" y="5019632"/>
            <a:ext cx="7093888" cy="2466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userDrawn="1"/>
        </p:nvCxnSpPr>
        <p:spPr>
          <a:xfrm flipV="1">
            <a:off x="5000255" y="5011197"/>
            <a:ext cx="4142574" cy="176403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userDrawn="1"/>
        </p:nvCxnSpPr>
        <p:spPr>
          <a:xfrm flipH="1">
            <a:off x="9142829" y="3387699"/>
            <a:ext cx="3608874" cy="1631933"/>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H="1">
            <a:off x="9142831" y="4803909"/>
            <a:ext cx="4536557" cy="17305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flipH="1" flipV="1">
            <a:off x="9142829" y="5019632"/>
            <a:ext cx="3990621" cy="14508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22" name="円/楕円 21"/>
          <p:cNvSpPr/>
          <p:nvPr userDrawn="1"/>
        </p:nvSpPr>
        <p:spPr>
          <a:xfrm>
            <a:off x="12065214" y="2724820"/>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2229702" y="288930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2" hasCustomPrompt="1"/>
          </p:nvPr>
        </p:nvSpPr>
        <p:spPr>
          <a:xfrm>
            <a:off x="12446963" y="310656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5" name="円/楕円 24"/>
          <p:cNvSpPr/>
          <p:nvPr userDrawn="1"/>
        </p:nvSpPr>
        <p:spPr>
          <a:xfrm>
            <a:off x="12992900" y="4097796"/>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157388" y="4262284"/>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7"/>
          <p:cNvSpPr>
            <a:spLocks noGrp="1"/>
          </p:cNvSpPr>
          <p:nvPr>
            <p:ph type="pic" sz="quarter" idx="14" hasCustomPrompt="1"/>
          </p:nvPr>
        </p:nvSpPr>
        <p:spPr>
          <a:xfrm>
            <a:off x="13374649" y="4479545"/>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8" name="円/楕円 27"/>
          <p:cNvSpPr/>
          <p:nvPr userDrawn="1"/>
        </p:nvSpPr>
        <p:spPr>
          <a:xfrm>
            <a:off x="12446962" y="5783999"/>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12611450" y="594848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15" hasCustomPrompt="1"/>
          </p:nvPr>
        </p:nvSpPr>
        <p:spPr>
          <a:xfrm>
            <a:off x="12828711" y="616574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3" name="円/楕円 32"/>
          <p:cNvSpPr/>
          <p:nvPr userDrawn="1"/>
        </p:nvSpPr>
        <p:spPr>
          <a:xfrm>
            <a:off x="6618669" y="2495471"/>
            <a:ext cx="5048322" cy="5048322"/>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noChangeAspect="1"/>
          </p:cNvSpPr>
          <p:nvPr userDrawn="1"/>
        </p:nvSpPr>
        <p:spPr>
          <a:xfrm>
            <a:off x="6802830" y="2679632"/>
            <a:ext cx="4680000" cy="468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16" hasCustomPrompt="1"/>
          </p:nvPr>
        </p:nvSpPr>
        <p:spPr>
          <a:xfrm>
            <a:off x="8582877" y="3444605"/>
            <a:ext cx="1137895" cy="1137895"/>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7" name="円/楕円 36"/>
          <p:cNvSpPr/>
          <p:nvPr userDrawn="1"/>
        </p:nvSpPr>
        <p:spPr>
          <a:xfrm>
            <a:off x="3372844" y="2035942"/>
            <a:ext cx="3081399" cy="3081399"/>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3542397" y="2205495"/>
            <a:ext cx="2742293" cy="274229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図プレースホルダー 7"/>
          <p:cNvSpPr>
            <a:spLocks noGrp="1"/>
          </p:cNvSpPr>
          <p:nvPr>
            <p:ph type="pic" sz="quarter" idx="17" hasCustomPrompt="1"/>
          </p:nvPr>
        </p:nvSpPr>
        <p:spPr>
          <a:xfrm>
            <a:off x="4511800" y="2762920"/>
            <a:ext cx="793356" cy="793356"/>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48" name="円/楕円 47"/>
          <p:cNvSpPr/>
          <p:nvPr userDrawn="1"/>
        </p:nvSpPr>
        <p:spPr>
          <a:xfrm>
            <a:off x="876382" y="4073313"/>
            <a:ext cx="2345119" cy="2345119"/>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1053999" y="4250930"/>
            <a:ext cx="1989885" cy="198988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7"/>
          <p:cNvSpPr>
            <a:spLocks noGrp="1"/>
          </p:cNvSpPr>
          <p:nvPr>
            <p:ph type="pic" sz="quarter" idx="18" hasCustomPrompt="1"/>
          </p:nvPr>
        </p:nvSpPr>
        <p:spPr>
          <a:xfrm>
            <a:off x="1744201" y="46363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51" name="円/楕円 50"/>
          <p:cNvSpPr/>
          <p:nvPr userDrawn="1"/>
        </p:nvSpPr>
        <p:spPr>
          <a:xfrm>
            <a:off x="3637625" y="5306284"/>
            <a:ext cx="2725260" cy="272526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userDrawn="1"/>
        </p:nvSpPr>
        <p:spPr>
          <a:xfrm>
            <a:off x="3812255" y="5480914"/>
            <a:ext cx="2376000" cy="237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図プレースホルダー 7"/>
          <p:cNvSpPr>
            <a:spLocks noGrp="1"/>
          </p:cNvSpPr>
          <p:nvPr>
            <p:ph type="pic" sz="quarter" idx="19" hasCustomPrompt="1"/>
          </p:nvPr>
        </p:nvSpPr>
        <p:spPr>
          <a:xfrm>
            <a:off x="4611107" y="5996725"/>
            <a:ext cx="762750" cy="762750"/>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1" name="テキスト プレースホルダー 5"/>
          <p:cNvSpPr>
            <a:spLocks noGrp="1"/>
          </p:cNvSpPr>
          <p:nvPr>
            <p:ph type="body" sz="quarter" idx="20" hasCustomPrompt="1"/>
          </p:nvPr>
        </p:nvSpPr>
        <p:spPr>
          <a:xfrm>
            <a:off x="13444561" y="3076520"/>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3" name="テキスト プレースホルダー 5"/>
          <p:cNvSpPr>
            <a:spLocks noGrp="1"/>
          </p:cNvSpPr>
          <p:nvPr>
            <p:ph type="body" sz="quarter" idx="22" hasCustomPrompt="1"/>
          </p:nvPr>
        </p:nvSpPr>
        <p:spPr>
          <a:xfrm>
            <a:off x="13815147" y="6171266"/>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4" hasCustomPrompt="1"/>
          </p:nvPr>
        </p:nvSpPr>
        <p:spPr>
          <a:xfrm>
            <a:off x="14359121" y="4465712"/>
            <a:ext cx="3317742"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8" name="テキスト プレースホルダー 5"/>
          <p:cNvSpPr>
            <a:spLocks noGrp="1"/>
          </p:cNvSpPr>
          <p:nvPr>
            <p:ph type="body" sz="quarter" idx="28" hasCustomPrompt="1"/>
          </p:nvPr>
        </p:nvSpPr>
        <p:spPr>
          <a:xfrm>
            <a:off x="7113747" y="4724475"/>
            <a:ext cx="4066596"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79" name="テキスト プレースホルダー 5"/>
          <p:cNvSpPr>
            <a:spLocks noGrp="1"/>
          </p:cNvSpPr>
          <p:nvPr>
            <p:ph type="body" sz="quarter" idx="29" hasCustomPrompt="1"/>
          </p:nvPr>
        </p:nvSpPr>
        <p:spPr>
          <a:xfrm>
            <a:off x="3900052" y="6740861"/>
            <a:ext cx="2191265"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0" name="テキスト プレースホルダー 5"/>
          <p:cNvSpPr>
            <a:spLocks noGrp="1"/>
          </p:cNvSpPr>
          <p:nvPr>
            <p:ph type="body" sz="quarter" idx="30" hasCustomPrompt="1"/>
          </p:nvPr>
        </p:nvSpPr>
        <p:spPr>
          <a:xfrm>
            <a:off x="1138408" y="5195072"/>
            <a:ext cx="1773604" cy="663575"/>
          </a:xfrm>
          <a:prstGeom prst="rect">
            <a:avLst/>
          </a:prstGeom>
        </p:spPr>
        <p:txBody>
          <a:bodyPr anchor="ctr">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WORD</a:t>
            </a:r>
            <a:endParaRPr kumimoji="1" lang="ja-JP" altLang="en-US" dirty="0" smtClean="0"/>
          </a:p>
        </p:txBody>
      </p:sp>
      <p:sp>
        <p:nvSpPr>
          <p:cNvPr id="81" name="テキスト プレースホルダー 5"/>
          <p:cNvSpPr>
            <a:spLocks noGrp="1"/>
          </p:cNvSpPr>
          <p:nvPr>
            <p:ph type="body" sz="quarter" idx="31" hasCustomPrompt="1"/>
          </p:nvPr>
        </p:nvSpPr>
        <p:spPr>
          <a:xfrm>
            <a:off x="3614673" y="3532862"/>
            <a:ext cx="2636370" cy="663575"/>
          </a:xfrm>
          <a:prstGeom prst="rect">
            <a:avLst/>
          </a:prstGeom>
        </p:spPr>
        <p:txBody>
          <a:bodyPr anchor="ctr">
            <a:noAutofit/>
          </a:bodyPr>
          <a:lstStyle>
            <a:lvl1pPr algn="ctr">
              <a:lnSpc>
                <a:spcPct val="100000"/>
              </a:lnSpc>
              <a:spcBef>
                <a:spcPts val="0"/>
              </a:spcBef>
              <a:defRPr sz="32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2" name="テキスト プレースホルダー 5"/>
          <p:cNvSpPr>
            <a:spLocks noGrp="1"/>
          </p:cNvSpPr>
          <p:nvPr>
            <p:ph type="body" sz="quarter" idx="32" hasCustomPrompt="1"/>
          </p:nvPr>
        </p:nvSpPr>
        <p:spPr>
          <a:xfrm>
            <a:off x="7168185" y="5296937"/>
            <a:ext cx="3913681" cy="1323542"/>
          </a:xfrm>
        </p:spPr>
        <p:txBody>
          <a:bodyPr anchor="t">
            <a:normAutofit/>
          </a:bodyPr>
          <a:lstStyle>
            <a:lvl1pPr algn="ctr">
              <a:lnSpc>
                <a:spcPct val="130000"/>
              </a:lnSpc>
              <a:defRPr sz="2000" baseline="0">
                <a:solidFill>
                  <a:schemeClr val="bg1"/>
                </a:solidFill>
              </a:defRPr>
            </a:lvl1pPr>
          </a:lstStyle>
          <a:p>
            <a:pPr lvl="0"/>
            <a:r>
              <a:rPr kumimoji="1" lang="en-US" altLang="ja-JP" dirty="0" smtClean="0"/>
              <a:t>Text Here</a:t>
            </a:r>
            <a:endParaRPr kumimoji="1" lang="ja-JP" altLang="en-US" dirty="0" smtClean="0"/>
          </a:p>
        </p:txBody>
      </p:sp>
      <p:sp>
        <p:nvSpPr>
          <p:cNvPr id="83" name="テキスト プレースホルダー 5"/>
          <p:cNvSpPr>
            <a:spLocks noGrp="1"/>
          </p:cNvSpPr>
          <p:nvPr>
            <p:ph type="body" sz="quarter" idx="33" hasCustomPrompt="1"/>
          </p:nvPr>
        </p:nvSpPr>
        <p:spPr>
          <a:xfrm>
            <a:off x="1137443" y="8031543"/>
            <a:ext cx="16016288" cy="1126969"/>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 name="円/楕円 5"/>
          <p:cNvSpPr/>
          <p:nvPr userDrawn="1"/>
        </p:nvSpPr>
        <p:spPr>
          <a:xfrm>
            <a:off x="7403930" y="3547081"/>
            <a:ext cx="3432516" cy="3685003"/>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userDrawn="1"/>
        </p:nvSpPr>
        <p:spPr>
          <a:xfrm>
            <a:off x="8379461" y="7311459"/>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userDrawn="1"/>
        </p:nvSpPr>
        <p:spPr>
          <a:xfrm>
            <a:off x="8379461" y="7632134"/>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40832" y="7809934"/>
            <a:ext cx="758714" cy="322215"/>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userDrawn="1"/>
        </p:nvSpPr>
        <p:spPr>
          <a:xfrm>
            <a:off x="11027411"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userDrawn="1"/>
        </p:nvSpPr>
        <p:spPr>
          <a:xfrm>
            <a:off x="6483986"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userDrawn="1"/>
        </p:nvSpPr>
        <p:spPr>
          <a:xfrm rot="5400000">
            <a:off x="8749824" y="287574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userDrawn="1"/>
        </p:nvSpPr>
        <p:spPr>
          <a:xfrm rot="2700000">
            <a:off x="7071838"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userDrawn="1"/>
        </p:nvSpPr>
        <p:spPr>
          <a:xfrm rot="8100000">
            <a:off x="10447034"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userDrawn="1"/>
        </p:nvSpPr>
        <p:spPr>
          <a:xfrm rot="2700000">
            <a:off x="10466082"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userDrawn="1"/>
        </p:nvSpPr>
        <p:spPr>
          <a:xfrm rot="8100000">
            <a:off x="7033566"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12149455" y="3028737"/>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7" name="テキスト プレースホルダー 5"/>
          <p:cNvSpPr>
            <a:spLocks noGrp="1"/>
          </p:cNvSpPr>
          <p:nvPr>
            <p:ph type="body" sz="quarter" idx="21" hasCustomPrompt="1"/>
          </p:nvPr>
        </p:nvSpPr>
        <p:spPr>
          <a:xfrm>
            <a:off x="12149455" y="3547080"/>
            <a:ext cx="5227161" cy="2098825"/>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22" hasCustomPrompt="1"/>
          </p:nvPr>
        </p:nvSpPr>
        <p:spPr>
          <a:xfrm>
            <a:off x="914559" y="6167883"/>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9" name="テキスト プレースホルダー 5"/>
          <p:cNvSpPr>
            <a:spLocks noGrp="1"/>
          </p:cNvSpPr>
          <p:nvPr>
            <p:ph type="body" sz="quarter" idx="23" hasCustomPrompt="1"/>
          </p:nvPr>
        </p:nvSpPr>
        <p:spPr>
          <a:xfrm>
            <a:off x="914559" y="6686226"/>
            <a:ext cx="5199434" cy="1855279"/>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1" name="テキスト プレースホルダー 5"/>
          <p:cNvSpPr>
            <a:spLocks noGrp="1"/>
          </p:cNvSpPr>
          <p:nvPr>
            <p:ph type="body" sz="quarter" idx="24" hasCustomPrompt="1"/>
          </p:nvPr>
        </p:nvSpPr>
        <p:spPr>
          <a:xfrm>
            <a:off x="12149455" y="6171993"/>
            <a:ext cx="5227161"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2" name="テキスト プレースホルダー 5"/>
          <p:cNvSpPr>
            <a:spLocks noGrp="1"/>
          </p:cNvSpPr>
          <p:nvPr>
            <p:ph type="body" sz="quarter" idx="25" hasCustomPrompt="1"/>
          </p:nvPr>
        </p:nvSpPr>
        <p:spPr>
          <a:xfrm>
            <a:off x="12149455" y="6690336"/>
            <a:ext cx="5227161" cy="195276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6" hasCustomPrompt="1"/>
          </p:nvPr>
        </p:nvSpPr>
        <p:spPr>
          <a:xfrm>
            <a:off x="914559" y="3046927"/>
            <a:ext cx="5199434"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4" name="テキスト プレースホルダー 5"/>
          <p:cNvSpPr>
            <a:spLocks noGrp="1"/>
          </p:cNvSpPr>
          <p:nvPr>
            <p:ph type="body" sz="quarter" idx="27" hasCustomPrompt="1"/>
          </p:nvPr>
        </p:nvSpPr>
        <p:spPr>
          <a:xfrm>
            <a:off x="914559" y="3565271"/>
            <a:ext cx="5199434" cy="2080634"/>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45" name="直線コネクタ 44"/>
          <p:cNvCxnSpPr>
            <a:stCxn id="21" idx="1"/>
            <a:endCxn id="38" idx="3"/>
          </p:cNvCxnSpPr>
          <p:nvPr userDrawn="1"/>
        </p:nvCxnSpPr>
        <p:spPr>
          <a:xfrm rot="10800000">
            <a:off x="6113993" y="6491730"/>
            <a:ext cx="2265468" cy="1261054"/>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userDrawn="1"/>
        </p:nvCxnSpPr>
        <p:spPr>
          <a:xfrm rot="10800000">
            <a:off x="6113994" y="3370774"/>
            <a:ext cx="1066325" cy="30565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userDrawn="1"/>
        </p:nvCxnSpPr>
        <p:spPr>
          <a:xfrm flipV="1">
            <a:off x="10617200" y="3352584"/>
            <a:ext cx="1532255" cy="1048722"/>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userDrawn="1"/>
        </p:nvCxnSpPr>
        <p:spPr>
          <a:xfrm flipV="1">
            <a:off x="9860916" y="6495840"/>
            <a:ext cx="2288539" cy="93626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7583633" y="4910969"/>
            <a:ext cx="3098509" cy="663575"/>
          </a:xfrm>
          <a:prstGeom prst="rect">
            <a:avLst/>
          </a:prstGeom>
        </p:spPr>
        <p:txBody>
          <a:bodyPr anchor="ctr">
            <a:noAutofit/>
          </a:bodyPr>
          <a:lstStyle>
            <a:lvl1pPr algn="ctr">
              <a:lnSpc>
                <a:spcPct val="100000"/>
              </a:lnSpc>
              <a:spcBef>
                <a:spcPts val="0"/>
              </a:spcBef>
              <a:defRPr sz="4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1005999" y="5187583"/>
            <a:ext cx="4325656" cy="1142585"/>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1188075" y="5361048"/>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1428031" y="5427088"/>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0" name="正方形/長方形 49"/>
          <p:cNvSpPr/>
          <p:nvPr userDrawn="1"/>
        </p:nvSpPr>
        <p:spPr>
          <a:xfrm>
            <a:off x="6982760" y="3580459"/>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userDrawn="1"/>
        </p:nvSpPr>
        <p:spPr>
          <a:xfrm>
            <a:off x="7164836" y="3753924"/>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7404792" y="3819964"/>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6" name="正方形/長方形 55"/>
          <p:cNvSpPr/>
          <p:nvPr userDrawn="1"/>
        </p:nvSpPr>
        <p:spPr>
          <a:xfrm>
            <a:off x="6982760" y="6809482"/>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userDrawn="1"/>
        </p:nvSpPr>
        <p:spPr>
          <a:xfrm>
            <a:off x="7164836" y="6982947"/>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7404792" y="7048987"/>
            <a:ext cx="3481593"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59" name="正方形/長方形 58"/>
          <p:cNvSpPr/>
          <p:nvPr userDrawn="1"/>
        </p:nvSpPr>
        <p:spPr>
          <a:xfrm>
            <a:off x="12661972" y="276606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12835396" y="283640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2" name="正方形/長方形 61"/>
          <p:cNvSpPr/>
          <p:nvPr userDrawn="1"/>
        </p:nvSpPr>
        <p:spPr>
          <a:xfrm>
            <a:off x="12661972" y="3739488"/>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12835396" y="3809829"/>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4" name="正方形/長方形 63"/>
          <p:cNvSpPr/>
          <p:nvPr userDrawn="1"/>
        </p:nvSpPr>
        <p:spPr>
          <a:xfrm>
            <a:off x="12661972" y="469777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12835396" y="4768118"/>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6" name="正方形/長方形 65"/>
          <p:cNvSpPr/>
          <p:nvPr userDrawn="1"/>
        </p:nvSpPr>
        <p:spPr>
          <a:xfrm>
            <a:off x="12661972" y="599868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12835396" y="606902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68" name="正方形/長方形 67"/>
          <p:cNvSpPr/>
          <p:nvPr userDrawn="1"/>
        </p:nvSpPr>
        <p:spPr>
          <a:xfrm>
            <a:off x="12661972" y="6972106"/>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12835396" y="7042447"/>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70" name="正方形/長方形 69"/>
          <p:cNvSpPr/>
          <p:nvPr userDrawn="1"/>
        </p:nvSpPr>
        <p:spPr>
          <a:xfrm>
            <a:off x="12661972" y="793039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12835396" y="8000736"/>
            <a:ext cx="4003634" cy="663575"/>
          </a:xfrm>
          <a:prstGeom prst="rect">
            <a:avLst/>
          </a:prstGeom>
        </p:spPr>
        <p:txBody>
          <a:bodyPr anchor="ctr">
            <a:noAutofit/>
          </a:bodyPr>
          <a:lstStyle>
            <a:lvl1pPr algn="ctr">
              <a:lnSpc>
                <a:spcPct val="100000"/>
              </a:lnSpc>
              <a:spcBef>
                <a:spcPts val="0"/>
              </a:spcBef>
              <a:defRPr sz="36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cxnSp>
        <p:nvCxnSpPr>
          <p:cNvPr id="72" name="直線コネクタ 52"/>
          <p:cNvCxnSpPr>
            <a:stCxn id="7" idx="3"/>
            <a:endCxn id="50" idx="1"/>
          </p:cNvCxnSpPr>
          <p:nvPr userDrawn="1"/>
        </p:nvCxnSpPr>
        <p:spPr>
          <a:xfrm flipV="1">
            <a:off x="5331655" y="4151752"/>
            <a:ext cx="1651105" cy="16071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userDrawn="1"/>
        </p:nvCxnSpPr>
        <p:spPr>
          <a:xfrm>
            <a:off x="5331655" y="5758876"/>
            <a:ext cx="1651105" cy="162189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userDrawn="1"/>
        </p:nvCxnSpPr>
        <p:spPr>
          <a:xfrm flipH="1">
            <a:off x="11308416" y="4144887"/>
            <a:ext cx="1353556" cy="6865"/>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userDrawn="1"/>
        </p:nvCxnSpPr>
        <p:spPr>
          <a:xfrm flipH="1">
            <a:off x="11308416" y="7377505"/>
            <a:ext cx="1353556" cy="327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userDrawn="1"/>
        </p:nvCxnSpPr>
        <p:spPr>
          <a:xfrm rot="10800000" flipV="1">
            <a:off x="11308416" y="3171466"/>
            <a:ext cx="1353556" cy="98028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userDrawn="1"/>
        </p:nvCxnSpPr>
        <p:spPr>
          <a:xfrm rot="10800000">
            <a:off x="11308416" y="4151752"/>
            <a:ext cx="1353556" cy="9514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userDrawn="1"/>
        </p:nvCxnSpPr>
        <p:spPr>
          <a:xfrm rot="10800000" flipV="1">
            <a:off x="11308416" y="6404083"/>
            <a:ext cx="1353556" cy="97669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userDrawn="1"/>
        </p:nvCxnSpPr>
        <p:spPr>
          <a:xfrm rot="10800000">
            <a:off x="11308416" y="7380776"/>
            <a:ext cx="1353556" cy="95501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0" name="山形 29"/>
          <p:cNvSpPr/>
          <p:nvPr userDrawn="1"/>
        </p:nvSpPr>
        <p:spPr>
          <a:xfrm>
            <a:off x="2607071" y="47385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3099183" y="4628347"/>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33" name="山形 32"/>
          <p:cNvSpPr/>
          <p:nvPr userDrawn="1"/>
        </p:nvSpPr>
        <p:spPr>
          <a:xfrm>
            <a:off x="2607071" y="58023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3099183" y="5692166"/>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cxnSp>
        <p:nvCxnSpPr>
          <p:cNvPr id="36" name="直線コネクタ 52"/>
          <p:cNvCxnSpPr/>
          <p:nvPr userDrawn="1"/>
        </p:nvCxnSpPr>
        <p:spPr>
          <a:xfrm flipH="1">
            <a:off x="2550800" y="4093694"/>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cxnSp>
        <p:nvCxnSpPr>
          <p:cNvPr id="36" name="直線コネクタ 52"/>
          <p:cNvCxnSpPr/>
          <p:nvPr userDrawn="1"/>
        </p:nvCxnSpPr>
        <p:spPr>
          <a:xfrm flipH="1">
            <a:off x="2550800" y="3702127"/>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userDrawn="1"/>
        </p:nvSpPr>
        <p:spPr>
          <a:xfrm>
            <a:off x="2607071" y="43119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420174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5" name="山形 14"/>
          <p:cNvSpPr/>
          <p:nvPr userDrawn="1"/>
        </p:nvSpPr>
        <p:spPr>
          <a:xfrm>
            <a:off x="2607071" y="53757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5265566"/>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7" name="山形 16"/>
          <p:cNvSpPr/>
          <p:nvPr userDrawn="1"/>
        </p:nvSpPr>
        <p:spPr>
          <a:xfrm>
            <a:off x="2607071" y="644781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633761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3" name="山形 12"/>
          <p:cNvSpPr/>
          <p:nvPr userDrawn="1"/>
        </p:nvSpPr>
        <p:spPr>
          <a:xfrm>
            <a:off x="2607071" y="313534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302514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5" name="山形 14"/>
          <p:cNvSpPr/>
          <p:nvPr userDrawn="1"/>
        </p:nvSpPr>
        <p:spPr>
          <a:xfrm>
            <a:off x="2607071" y="424505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413485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7" name="山形 16"/>
          <p:cNvSpPr/>
          <p:nvPr userDrawn="1"/>
        </p:nvSpPr>
        <p:spPr>
          <a:xfrm>
            <a:off x="2607071" y="535476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524456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19" name="山形 18"/>
          <p:cNvSpPr/>
          <p:nvPr userDrawn="1"/>
        </p:nvSpPr>
        <p:spPr>
          <a:xfrm>
            <a:off x="2627211" y="646447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3119323" y="635427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
        <p:nvSpPr>
          <p:cNvPr id="21" name="山形 20"/>
          <p:cNvSpPr/>
          <p:nvPr userDrawn="1"/>
        </p:nvSpPr>
        <p:spPr>
          <a:xfrm>
            <a:off x="2627211" y="7574183"/>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3119323" y="7463981"/>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1726747" y="3915925"/>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1" name="テキスト プレースホルダー 5"/>
          <p:cNvSpPr>
            <a:spLocks noGrp="1"/>
          </p:cNvSpPr>
          <p:nvPr>
            <p:ph type="body" sz="quarter" idx="17" hasCustomPrompt="1"/>
          </p:nvPr>
        </p:nvSpPr>
        <p:spPr>
          <a:xfrm>
            <a:off x="10066557" y="3915930"/>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二等辺三角形 10"/>
          <p:cNvSpPr/>
          <p:nvPr userDrawn="1"/>
        </p:nvSpPr>
        <p:spPr>
          <a:xfrm rot="5400000">
            <a:off x="4654948" y="308513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a:off x="1728650" y="6236173"/>
            <a:ext cx="6655890" cy="663576"/>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315" y="5714566"/>
            <a:ext cx="482540" cy="1722666"/>
          </a:xfrm>
          <a:prstGeom prst="rect">
            <a:avLst/>
          </a:prstGeom>
        </p:spPr>
      </p:pic>
      <p:sp>
        <p:nvSpPr>
          <p:cNvPr id="44" name="テキスト プレースホルダー 5"/>
          <p:cNvSpPr>
            <a:spLocks noGrp="1"/>
          </p:cNvSpPr>
          <p:nvPr>
            <p:ph type="body" sz="quarter" idx="18" hasCustomPrompt="1"/>
          </p:nvPr>
        </p:nvSpPr>
        <p:spPr>
          <a:xfrm>
            <a:off x="1728650" y="623617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5" name="テキスト プレースホルダー 5"/>
          <p:cNvSpPr>
            <a:spLocks noGrp="1"/>
          </p:cNvSpPr>
          <p:nvPr>
            <p:ph type="body" sz="quarter" idx="19" hasCustomPrompt="1"/>
          </p:nvPr>
        </p:nvSpPr>
        <p:spPr>
          <a:xfrm>
            <a:off x="1728650" y="7068708"/>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6" name="二等辺三角形 10"/>
          <p:cNvSpPr/>
          <p:nvPr userDrawn="1"/>
        </p:nvSpPr>
        <p:spPr>
          <a:xfrm rot="5400000">
            <a:off x="12994758" y="3085136"/>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a:off x="10068460" y="6236178"/>
            <a:ext cx="6655890" cy="663576"/>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6793" y="5714571"/>
            <a:ext cx="482540" cy="1722666"/>
          </a:xfrm>
          <a:prstGeom prst="rect">
            <a:avLst/>
          </a:prstGeom>
        </p:spPr>
      </p:pic>
      <p:sp>
        <p:nvSpPr>
          <p:cNvPr id="53" name="テキスト プレースホルダー 5"/>
          <p:cNvSpPr>
            <a:spLocks noGrp="1"/>
          </p:cNvSpPr>
          <p:nvPr>
            <p:ph type="body" sz="quarter" idx="20" hasCustomPrompt="1"/>
          </p:nvPr>
        </p:nvSpPr>
        <p:spPr>
          <a:xfrm>
            <a:off x="10068460" y="6236178"/>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21" hasCustomPrompt="1"/>
          </p:nvPr>
        </p:nvSpPr>
        <p:spPr>
          <a:xfrm>
            <a:off x="10068460" y="7068713"/>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16778435" y="339170"/>
            <a:ext cx="1150664" cy="1150664"/>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526732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8" name="テキスト プレースホルダー 6"/>
          <p:cNvSpPr>
            <a:spLocks noGrp="1"/>
          </p:cNvSpPr>
          <p:nvPr>
            <p:ph type="body" sz="quarter" idx="11" hasCustomPrompt="1"/>
          </p:nvPr>
        </p:nvSpPr>
        <p:spPr>
          <a:xfrm>
            <a:off x="7178770"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9" name="テキスト プレースホルダー 6"/>
          <p:cNvSpPr>
            <a:spLocks noGrp="1"/>
          </p:cNvSpPr>
          <p:nvPr>
            <p:ph type="body" sz="quarter" idx="12" hasCustomPrompt="1"/>
          </p:nvPr>
        </p:nvSpPr>
        <p:spPr>
          <a:xfrm>
            <a:off x="9090215"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10" name="テキスト プレースホルダー 6"/>
          <p:cNvSpPr>
            <a:spLocks noGrp="1"/>
          </p:cNvSpPr>
          <p:nvPr>
            <p:ph type="body" sz="quarter" idx="13" hasCustomPrompt="1"/>
          </p:nvPr>
        </p:nvSpPr>
        <p:spPr>
          <a:xfrm>
            <a:off x="11001659" y="2854193"/>
            <a:ext cx="1911397" cy="4954611"/>
          </a:xfrm>
          <a:prstGeom prst="rect">
            <a:avLst/>
          </a:prstGeom>
        </p:spPr>
        <p:txBody>
          <a:bodyPr anchor="ctr"/>
          <a:lstStyle>
            <a:lvl1pPr algn="ctr">
              <a:lnSpc>
                <a:spcPct val="100000"/>
              </a:lnSpc>
              <a:spcBef>
                <a:spcPts val="0"/>
              </a:spcBef>
              <a:defRPr sz="300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smtClean="0"/>
              <a:t>9</a:t>
            </a:r>
            <a:endParaRPr kumimoji="1" lang="ja-JP" altLang="en-US" dirty="0"/>
          </a:p>
        </p:txBody>
      </p:sp>
      <p:sp>
        <p:nvSpPr>
          <p:cNvPr id="14" name="テキスト ボックス 1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dirty="0" smtClean="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0"/>
            <a:ext cx="18291175" cy="3371850"/>
          </a:xfrm>
          <a:prstGeom prst="rect">
            <a:avLst/>
          </a:prstGeom>
          <a:blipFill dpi="0" rotWithShape="1">
            <a:blip r:embed="rId3"/>
            <a:srcRect/>
            <a:tile tx="0" ty="0" sx="100000" sy="100000" flip="none" algn="tl"/>
          </a:blipFill>
        </p:spPr>
        <p:txBody>
          <a:bodyPr/>
          <a:lstStyle/>
          <a:p>
            <a:pPr lvl="0"/>
            <a:r>
              <a:rPr kumimoji="1" lang="en-US" altLang="ja-JP" dirty="0" smtClean="0"/>
              <a:t> </a:t>
            </a:r>
            <a:endParaRPr kumimoji="1" lang="ja-JP" altLang="en-US" dirty="0"/>
          </a:p>
        </p:txBody>
      </p:sp>
      <p:sp>
        <p:nvSpPr>
          <p:cNvPr id="61" name="テキスト プレースホルダー 59"/>
          <p:cNvSpPr>
            <a:spLocks noGrp="1"/>
          </p:cNvSpPr>
          <p:nvPr>
            <p:ph type="body" sz="quarter" idx="15" hasCustomPrompt="1"/>
          </p:nvPr>
        </p:nvSpPr>
        <p:spPr>
          <a:xfrm>
            <a:off x="0" y="6915150"/>
            <a:ext cx="18291175" cy="3371850"/>
          </a:xfrm>
          <a:prstGeom prst="rect">
            <a:avLst/>
          </a:prstGeom>
          <a:blipFill dpi="0" rotWithShape="1">
            <a:blip r:embed="rId3"/>
            <a:srcRect/>
            <a:tile tx="0" ty="0" sx="100000" sy="100000" flip="none" algn="tl"/>
          </a:blipFill>
        </p:spPr>
        <p:txBody>
          <a:bodyPr/>
          <a:lstStyle/>
          <a:p>
            <a:pPr lvl="0"/>
            <a:r>
              <a:rPr kumimoji="1" lang="en-US" altLang="ja-JP" dirty="0" smtClean="0"/>
              <a:t> </a:t>
            </a:r>
            <a:endParaRPr kumimoji="1" lang="ja-JP" altLang="en-US" dirty="0"/>
          </a:p>
        </p:txBody>
      </p:sp>
      <p:sp>
        <p:nvSpPr>
          <p:cNvPr id="58" name="テキスト プレースホルダー 5"/>
          <p:cNvSpPr>
            <a:spLocks noGrp="1"/>
          </p:cNvSpPr>
          <p:nvPr>
            <p:ph type="body" sz="quarter" idx="16" hasCustomPrompt="1"/>
          </p:nvPr>
        </p:nvSpPr>
        <p:spPr>
          <a:xfrm>
            <a:off x="1620270" y="1912709"/>
            <a:ext cx="8251032" cy="1447799"/>
          </a:xfrm>
          <a:prstGeom prst="rect">
            <a:avLst/>
          </a:prstGeom>
        </p:spPr>
        <p:txBody>
          <a:bodyPr anchor="b">
            <a:noAutofit/>
          </a:bodyPr>
          <a:lstStyle>
            <a:lvl1pPr algn="ctr">
              <a:defRPr sz="72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59" name="テキスト プレースホルダー 5"/>
          <p:cNvSpPr>
            <a:spLocks noGrp="1"/>
          </p:cNvSpPr>
          <p:nvPr>
            <p:ph type="body" sz="quarter" idx="17" hasCustomPrompt="1"/>
          </p:nvPr>
        </p:nvSpPr>
        <p:spPr>
          <a:xfrm>
            <a:off x="9145587" y="7460340"/>
            <a:ext cx="8008143" cy="1857828"/>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63" name="テキスト プレースホルダー 5"/>
          <p:cNvSpPr>
            <a:spLocks noGrp="1"/>
          </p:cNvSpPr>
          <p:nvPr>
            <p:ph type="body" sz="quarter" idx="18" hasCustomPrompt="1"/>
          </p:nvPr>
        </p:nvSpPr>
        <p:spPr>
          <a:xfrm>
            <a:off x="9203645" y="7235368"/>
            <a:ext cx="3946298" cy="108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649095"/>
            <a:ext cx="15547499" cy="2205038"/>
          </a:xfrm>
          <a:prstGeom prst="rect">
            <a:avLst/>
          </a:prstGeom>
        </p:spPr>
        <p:txBody>
          <a:bodyPr anchor="b"/>
          <a:lstStyle>
            <a:lvl1pPr>
              <a:defRPr sz="12000" baseline="0"/>
            </a:lvl1pPr>
          </a:lstStyle>
          <a:p>
            <a:r>
              <a:rPr kumimoji="1" lang="en-US" altLang="ja-JP" dirty="0" smtClean="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660571"/>
            <a:ext cx="15559314" cy="1038223"/>
          </a:xfrm>
          <a:prstGeom prst="rect">
            <a:avLst/>
          </a:prstGeom>
        </p:spPr>
        <p:txBody>
          <a:bodyPr anchor="b">
            <a:noAutofit/>
          </a:bodyPr>
          <a:lstStyle>
            <a:lvl1pPr algn="ctr">
              <a:defRPr sz="54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テキスト プレースホルダー 5"/>
          <p:cNvSpPr>
            <a:spLocks noGrp="1"/>
          </p:cNvSpPr>
          <p:nvPr>
            <p:ph type="body" sz="quarter" idx="17" hasCustomPrompt="1"/>
          </p:nvPr>
        </p:nvSpPr>
        <p:spPr>
          <a:xfrm>
            <a:off x="3818986" y="8490857"/>
            <a:ext cx="10653202" cy="1451426"/>
          </a:xfrm>
          <a:prstGeom prst="rect">
            <a:avLst/>
          </a:prstGeom>
        </p:spPr>
        <p:txBody>
          <a:bodyPr anchor="b">
            <a:normAutofit/>
          </a:bodyPr>
          <a:lstStyle>
            <a:lvl1pPr algn="ctr">
              <a:lnSpc>
                <a:spcPct val="130000"/>
              </a:lnSpc>
              <a:defRPr sz="24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227059"/>
            <a:ext cx="15547499" cy="2205038"/>
          </a:xfrm>
          <a:prstGeom prst="rect">
            <a:avLst/>
          </a:prstGeom>
        </p:spPr>
        <p:txBody>
          <a:bodyPr anchor="b"/>
          <a:lstStyle>
            <a:lvl1pPr>
              <a:defRPr sz="8800" baseline="0"/>
            </a:lvl1pPr>
          </a:lstStyle>
          <a:p>
            <a:r>
              <a:rPr kumimoji="1" lang="en-US" altLang="ja-JP" dirty="0" smtClean="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196335"/>
            <a:ext cx="15559314" cy="1038223"/>
          </a:xfrm>
          <a:prstGeom prst="rect">
            <a:avLst/>
          </a:prstGeom>
        </p:spPr>
        <p:txBody>
          <a:bodyPr anchor="t">
            <a:noAutofit/>
          </a:bodyPr>
          <a:lstStyle>
            <a:lvl1pPr algn="ctr">
              <a:defRPr sz="4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テキスト プレースホルダー 5"/>
          <p:cNvSpPr>
            <a:spLocks noGrp="1"/>
          </p:cNvSpPr>
          <p:nvPr>
            <p:ph type="body" sz="quarter" idx="17" hasCustomPrompt="1"/>
          </p:nvPr>
        </p:nvSpPr>
        <p:spPr>
          <a:xfrm>
            <a:off x="3818986" y="8266221"/>
            <a:ext cx="10653202" cy="1676061"/>
          </a:xfrm>
          <a:prstGeom prst="rect">
            <a:avLst/>
          </a:prstGeom>
        </p:spPr>
        <p:txBody>
          <a:bodyPr anchor="ctr">
            <a:normAutofit/>
          </a:bodyPr>
          <a:lstStyle>
            <a:lvl1pPr algn="ctr">
              <a:lnSpc>
                <a:spcPct val="130000"/>
              </a:lnSpc>
              <a:spcBef>
                <a:spcPts val="0"/>
              </a:spcBef>
              <a:defRPr sz="1800" baseline="0">
                <a:solidFill>
                  <a:schemeClr val="tx2"/>
                </a:solidFill>
              </a:defRPr>
            </a:lvl1pPr>
          </a:lstStyle>
          <a:p>
            <a:pPr lvl="0"/>
            <a:r>
              <a:rPr kumimoji="1" lang="en-US" altLang="ja-JP" dirty="0" smtClean="0"/>
              <a:t>Text Here</a:t>
            </a:r>
            <a:endParaRPr kumimoji="1" lang="ja-JP" altLang="en-US" dirty="0" smtClean="0"/>
          </a:p>
        </p:txBody>
      </p:sp>
      <p:sp>
        <p:nvSpPr>
          <p:cNvPr id="5" name="正方形/長方形 4"/>
          <p:cNvSpPr/>
          <p:nvPr userDrawn="1"/>
        </p:nvSpPr>
        <p:spPr>
          <a:xfrm>
            <a:off x="7291382" y="8181368"/>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7327159" y="-3628959"/>
            <a:ext cx="2774485" cy="17515889"/>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0" y="393904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0" y="629851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5831401" y="3939045"/>
            <a:ext cx="1345739" cy="1189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15831401" y="5128985"/>
            <a:ext cx="1316711" cy="116953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1725399" y="5108345"/>
            <a:ext cx="13964543" cy="1219198"/>
          </a:xfrm>
          <a:prstGeom prst="rect">
            <a:avLst/>
          </a:prstGeom>
        </p:spPr>
        <p:txBody>
          <a:bodyPr anchor="ctr">
            <a:noAutofit/>
          </a:bodyPr>
          <a:lstStyle>
            <a:lvl1pPr algn="l">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9" name="テキスト プレースホルダー 5"/>
          <p:cNvSpPr>
            <a:spLocks noGrp="1"/>
          </p:cNvSpPr>
          <p:nvPr>
            <p:ph type="body" sz="quarter" idx="16" hasCustomPrompt="1"/>
          </p:nvPr>
        </p:nvSpPr>
        <p:spPr>
          <a:xfrm>
            <a:off x="1696371" y="4157662"/>
            <a:ext cx="13964543" cy="1219198"/>
          </a:xfrm>
          <a:prstGeom prst="rect">
            <a:avLst/>
          </a:prstGeom>
        </p:spPr>
        <p:txBody>
          <a:bodyPr anchor="ctr">
            <a:noAutofit/>
          </a:bodyPr>
          <a:lstStyle>
            <a:lvl1pPr algn="l">
              <a:defRPr sz="10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30" name="正方形/長方形 29"/>
          <p:cNvSpPr/>
          <p:nvPr userDrawn="1"/>
        </p:nvSpPr>
        <p:spPr>
          <a:xfrm>
            <a:off x="7291382" y="877732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3818986" y="8868229"/>
            <a:ext cx="10653202" cy="1074054"/>
          </a:xfrm>
          <a:prstGeom prst="rect">
            <a:avLst/>
          </a:prstGeom>
        </p:spPr>
        <p:txBody>
          <a:bodyPr anchor="ctr">
            <a:normAutofit/>
          </a:bodyPr>
          <a:lstStyle>
            <a:lvl1pPr algn="ctr">
              <a:lnSpc>
                <a:spcPct val="12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13125336"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5959702"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9145588"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5959702"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9145588"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5959702"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5959703" y="1957614"/>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5959703" y="8329386"/>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12331474"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7497096" y="1163752"/>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1079407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516583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5165839"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516583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7497096" y="9123249"/>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1079407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46" y="796472"/>
            <a:ext cx="8690355" cy="8690355"/>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67"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68"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4279900"/>
            <a:ext cx="18291175" cy="1727200"/>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10" y="798323"/>
            <a:ext cx="8690355" cy="8690355"/>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6"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27"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8291175" cy="10287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0" y="3842141"/>
            <a:ext cx="18291175" cy="2602718"/>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p:cNvCxnSpPr/>
          <p:nvPr userDrawn="1"/>
        </p:nvCxnSpPr>
        <p:spPr>
          <a:xfrm flipH="1">
            <a:off x="0" y="4009586"/>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6289443"/>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7620001"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rot="10800000">
            <a:off x="6745288"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rot="10800000">
            <a:off x="323850" y="0"/>
            <a:ext cx="7368386" cy="10287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560839" y="0"/>
            <a:ext cx="7368386" cy="10287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山形 4"/>
          <p:cNvSpPr/>
          <p:nvPr userDrawn="1"/>
        </p:nvSpPr>
        <p:spPr>
          <a:xfrm>
            <a:off x="6063446"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rot="10800000">
            <a:off x="4864088"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4800410" y="798323"/>
            <a:ext cx="8690355" cy="8690355"/>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5335587" y="5150549"/>
            <a:ext cx="7620000" cy="1219198"/>
          </a:xfrm>
          <a:prstGeom prst="rect">
            <a:avLst/>
          </a:prstGeom>
        </p:spPr>
        <p:txBody>
          <a:bodyPr anchor="t">
            <a:noAutofit/>
          </a:bodyPr>
          <a:lstStyle>
            <a:lvl1pPr algn="ctr">
              <a:defRPr sz="48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SUBTITLE GOES HERE</a:t>
            </a:r>
            <a:endParaRPr kumimoji="1" lang="ja-JP" altLang="en-US" dirty="0" smtClean="0"/>
          </a:p>
        </p:txBody>
      </p:sp>
      <p:sp>
        <p:nvSpPr>
          <p:cNvPr id="20"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smtClean="0"/>
              <a:t>PRESENTATION TITLE</a:t>
            </a:r>
            <a:endParaRPr kumimoji="1" lang="ja-JP" altLang="en-US" dirty="0" smtClean="0"/>
          </a:p>
        </p:txBody>
      </p:sp>
      <p:sp>
        <p:nvSpPr>
          <p:cNvPr id="21"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smtClean="0"/>
              <a:t>AUTHOR</a:t>
            </a:r>
            <a:endParaRPr kumimoji="1" lang="ja-JP" altLang="en-US" dirty="0" smtClean="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3881381"/>
            <a:ext cx="18291175" cy="6405617"/>
          </a:xfrm>
          <a:prstGeom prst="rect">
            <a:avLst/>
          </a:prstGeom>
        </p:spPr>
        <p:txBody>
          <a:bodyPr/>
          <a:lstStyle>
            <a:lvl1pPr>
              <a:defRPr sz="2000"/>
            </a:lvl1pPr>
          </a:lstStyle>
          <a:p>
            <a:r>
              <a:rPr kumimoji="1" lang="en-US" altLang="ja-JP" dirty="0" smtClean="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18291175" cy="3918858"/>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8" name="テキスト プレースホルダー 5"/>
          <p:cNvSpPr>
            <a:spLocks noGrp="1"/>
          </p:cNvSpPr>
          <p:nvPr>
            <p:ph type="body" sz="quarter" idx="16" hasCustomPrompt="1"/>
          </p:nvPr>
        </p:nvSpPr>
        <p:spPr>
          <a:xfrm>
            <a:off x="1314230" y="659718"/>
            <a:ext cx="15662715" cy="1923824"/>
          </a:xfrm>
          <a:prstGeom prst="rect">
            <a:avLst/>
          </a:prstGeom>
        </p:spPr>
        <p:txBody>
          <a:bodyPr anchor="ctr">
            <a:noAutofit/>
          </a:bodyPr>
          <a:lstStyle>
            <a:lvl1pPr algn="ctr">
              <a:defRPr sz="1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SLIDE TITLE</a:t>
            </a:r>
            <a:endParaRPr kumimoji="1" lang="ja-JP" altLang="en-US" dirty="0" smtClean="0"/>
          </a:p>
        </p:txBody>
      </p:sp>
      <p:sp>
        <p:nvSpPr>
          <p:cNvPr id="19" name="テキスト プレースホルダー 5"/>
          <p:cNvSpPr>
            <a:spLocks noGrp="1"/>
          </p:cNvSpPr>
          <p:nvPr>
            <p:ph type="body" sz="quarter" idx="17" hasCustomPrompt="1"/>
          </p:nvPr>
        </p:nvSpPr>
        <p:spPr>
          <a:xfrm>
            <a:off x="1300616" y="2365831"/>
            <a:ext cx="15689943" cy="1109657"/>
          </a:xfrm>
          <a:prstGeom prst="rect">
            <a:avLst/>
          </a:prstGeom>
        </p:spPr>
        <p:txBody>
          <a:bodyPr anchor="ctr">
            <a:noAutofit/>
          </a:bodyPr>
          <a:lstStyle>
            <a:lvl1pPr algn="ctr">
              <a:lnSpc>
                <a:spcPct val="130000"/>
              </a:lnSpc>
              <a:spcBef>
                <a:spcPts val="0"/>
              </a:spcBef>
              <a:defRPr sz="2000" i="0" baseline="0">
                <a:solidFill>
                  <a:schemeClr val="bg1"/>
                </a:solidFill>
                <a:effectLst/>
                <a:latin typeface="+mn-lt"/>
              </a:defRPr>
            </a:lvl1pPr>
          </a:lstStyle>
          <a:p>
            <a:pPr lvl="0"/>
            <a:r>
              <a:rPr kumimoji="1" lang="en-US" altLang="ja-JP" dirty="0" smtClean="0"/>
              <a:t>Text Here</a:t>
            </a:r>
            <a:endParaRPr kumimoji="1" lang="ja-JP" altLang="en-US" dirty="0" smtClean="0"/>
          </a:p>
        </p:txBody>
      </p:sp>
      <p:sp>
        <p:nvSpPr>
          <p:cNvPr id="25" name="テキスト プレースホルダー 24"/>
          <p:cNvSpPr>
            <a:spLocks noGrp="1"/>
          </p:cNvSpPr>
          <p:nvPr>
            <p:ph type="body" sz="quarter" idx="18" hasCustomPrompt="1"/>
          </p:nvPr>
        </p:nvSpPr>
        <p:spPr>
          <a:xfrm flipV="1">
            <a:off x="0" y="3759199"/>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4914900" y="0"/>
            <a:ext cx="133762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17" name="テキスト プレースホルダー 10"/>
          <p:cNvSpPr>
            <a:spLocks noGrp="1"/>
          </p:cNvSpPr>
          <p:nvPr>
            <p:ph type="body" sz="quarter" idx="16" hasCustomPrompt="1"/>
          </p:nvPr>
        </p:nvSpPr>
        <p:spPr>
          <a:xfrm flipH="1">
            <a:off x="14839950" y="0"/>
            <a:ext cx="8496300" cy="10287000"/>
          </a:xfrm>
          <a:prstGeom prst="parallelogram">
            <a:avLst>
              <a:gd name="adj" fmla="val 39350"/>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16" name="テキスト プレースホルダー 10"/>
          <p:cNvSpPr>
            <a:spLocks noGrp="1"/>
          </p:cNvSpPr>
          <p:nvPr>
            <p:ph type="body" sz="quarter" idx="15" hasCustomPrompt="1"/>
          </p:nvPr>
        </p:nvSpPr>
        <p:spPr>
          <a:xfrm>
            <a:off x="-6534150" y="0"/>
            <a:ext cx="17602200" cy="10287000"/>
          </a:xfrm>
          <a:prstGeom prst="parallelogram">
            <a:avLst>
              <a:gd name="adj" fmla="val 44628"/>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15" name="テキスト プレースホルダー 10"/>
          <p:cNvSpPr>
            <a:spLocks noGrp="1"/>
          </p:cNvSpPr>
          <p:nvPr>
            <p:ph type="body" sz="quarter" idx="14" hasCustomPrompt="1"/>
          </p:nvPr>
        </p:nvSpPr>
        <p:spPr>
          <a:xfrm>
            <a:off x="-7315200" y="0"/>
            <a:ext cx="17602200" cy="10287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14" name="テキスト プレースホルダー 10"/>
          <p:cNvSpPr>
            <a:spLocks noGrp="1"/>
          </p:cNvSpPr>
          <p:nvPr>
            <p:ph type="body" sz="quarter" idx="13" hasCustomPrompt="1"/>
          </p:nvPr>
        </p:nvSpPr>
        <p:spPr>
          <a:xfrm flipH="1">
            <a:off x="15601950" y="0"/>
            <a:ext cx="8496300" cy="10287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smtClean="0"/>
              <a:t> </a:t>
            </a:r>
            <a:endParaRPr kumimoji="1" lang="ja-JP" altLang="en-US" dirty="0"/>
          </a:p>
        </p:txBody>
      </p:sp>
      <p:sp>
        <p:nvSpPr>
          <p:cNvPr id="11" name="テキスト プレースホルダー 10"/>
          <p:cNvSpPr>
            <a:spLocks noGrp="1"/>
          </p:cNvSpPr>
          <p:nvPr>
            <p:ph type="body" sz="quarter" idx="11" hasCustomPrompt="1"/>
          </p:nvPr>
        </p:nvSpPr>
        <p:spPr>
          <a:xfrm flipH="1">
            <a:off x="16363950" y="0"/>
            <a:ext cx="8496300" cy="10287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smtClean="0"/>
              <a:t> </a:t>
            </a:r>
            <a:endParaRPr kumimoji="1" lang="ja-JP" altLang="en-US" dirty="0"/>
          </a:p>
        </p:txBody>
      </p:sp>
      <p:sp>
        <p:nvSpPr>
          <p:cNvPr id="13" name="テキスト プレースホルダー 10"/>
          <p:cNvSpPr>
            <a:spLocks noGrp="1"/>
          </p:cNvSpPr>
          <p:nvPr>
            <p:ph type="body" sz="quarter" idx="12" hasCustomPrompt="1"/>
          </p:nvPr>
        </p:nvSpPr>
        <p:spPr>
          <a:xfrm>
            <a:off x="-8201025" y="0"/>
            <a:ext cx="17660938" cy="10287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18" name="テキスト プレースホルダー 5"/>
          <p:cNvSpPr>
            <a:spLocks noGrp="1"/>
          </p:cNvSpPr>
          <p:nvPr>
            <p:ph type="body" sz="quarter" idx="17" hasCustomPrompt="1"/>
          </p:nvPr>
        </p:nvSpPr>
        <p:spPr>
          <a:xfrm>
            <a:off x="590550" y="450168"/>
            <a:ext cx="7315201" cy="2978832"/>
          </a:xfrm>
          <a:prstGeom prst="rect">
            <a:avLst/>
          </a:prstGeom>
          <a:noFill/>
        </p:spPr>
        <p:txBody>
          <a:bodyPr anchor="b">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smtClean="0"/>
              <a:t>HEADING</a:t>
            </a:r>
            <a:br>
              <a:rPr kumimoji="1" lang="en-US" altLang="ja-JP" dirty="0" smtClean="0"/>
            </a:br>
            <a:r>
              <a:rPr kumimoji="1" lang="en-US" altLang="ja-JP" dirty="0" smtClean="0"/>
              <a:t>GOES HERE</a:t>
            </a:r>
            <a:endParaRPr kumimoji="1" lang="ja-JP" altLang="en-US" dirty="0" smtClean="0"/>
          </a:p>
        </p:txBody>
      </p:sp>
      <p:sp>
        <p:nvSpPr>
          <p:cNvPr id="19" name="テキスト プレースホルダー 5"/>
          <p:cNvSpPr>
            <a:spLocks noGrp="1"/>
          </p:cNvSpPr>
          <p:nvPr>
            <p:ph type="body" sz="quarter" idx="18" hasCustomPrompt="1"/>
          </p:nvPr>
        </p:nvSpPr>
        <p:spPr>
          <a:xfrm>
            <a:off x="615723" y="3673927"/>
            <a:ext cx="6586084" cy="1844219"/>
          </a:xfrm>
          <a:prstGeom prst="rect">
            <a:avLst/>
          </a:prstGeom>
        </p:spPr>
        <p:txBody>
          <a:bodyPr anchor="t">
            <a:noAutofit/>
          </a:bodyPr>
          <a:lstStyle>
            <a:lvl1pPr algn="l">
              <a:lnSpc>
                <a:spcPct val="120000"/>
              </a:lnSpc>
              <a:spcBef>
                <a:spcPts val="0"/>
              </a:spcBef>
              <a:defRPr sz="2000" i="0" baseline="0">
                <a:solidFill>
                  <a:schemeClr val="tx2"/>
                </a:solidFill>
                <a:effectLst/>
                <a:latin typeface="+mn-lt"/>
              </a:defRPr>
            </a:lvl1pPr>
          </a:lstStyle>
          <a:p>
            <a:pPr lvl="0"/>
            <a:r>
              <a:rPr kumimoji="1" lang="en-US" altLang="ja-JP" dirty="0" smtClean="0"/>
              <a:t>Text Here</a:t>
            </a:r>
            <a:endParaRPr kumimoji="1" lang="ja-JP" altLang="en-US" dirty="0" smtClean="0"/>
          </a:p>
        </p:txBody>
      </p:sp>
      <p:sp>
        <p:nvSpPr>
          <p:cNvPr id="20" name="テキスト プレースホルダー 24"/>
          <p:cNvSpPr>
            <a:spLocks noGrp="1"/>
          </p:cNvSpPr>
          <p:nvPr>
            <p:ph type="body" sz="quarter" idx="19" hasCustomPrompt="1"/>
          </p:nvPr>
        </p:nvSpPr>
        <p:spPr>
          <a:xfrm rot="17640000" flipV="1">
            <a:off x="-1257299" y="4959349"/>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7715249" y="3321051"/>
            <a:ext cx="18291175" cy="36000"/>
          </a:xfrm>
          <a:prstGeom prst="rect">
            <a:avLst/>
          </a:prstGeom>
          <a:blipFill>
            <a:blip r:embed="rId4"/>
            <a:stretch>
              <a:fillRect/>
            </a:stretch>
          </a:blipFill>
        </p:spPr>
        <p:txBody>
          <a:bodyPr/>
          <a:lstStyle/>
          <a:p>
            <a:pPr lvl="0"/>
            <a:r>
              <a:rPr kumimoji="1" lang="en-US" altLang="ja-JP" dirty="0" smtClean="0"/>
              <a:t> </a:t>
            </a:r>
            <a:endParaRPr kumimoji="1" lang="ja-JP" altLang="en-US" dirty="0"/>
          </a:p>
        </p:txBody>
      </p:sp>
      <p:sp>
        <p:nvSpPr>
          <p:cNvPr id="23" name="テキスト プレースホルダー 5"/>
          <p:cNvSpPr>
            <a:spLocks noGrp="1"/>
          </p:cNvSpPr>
          <p:nvPr>
            <p:ph type="body" sz="quarter" idx="21" hasCustomPrompt="1"/>
          </p:nvPr>
        </p:nvSpPr>
        <p:spPr>
          <a:xfrm>
            <a:off x="702297" y="3390297"/>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
        <p:nvSpPr>
          <p:cNvPr id="25" name="テキスト プレースホルダー 10"/>
          <p:cNvSpPr>
            <a:spLocks noGrp="1"/>
          </p:cNvSpPr>
          <p:nvPr>
            <p:ph type="body" sz="quarter" idx="22" hasCustomPrompt="1"/>
          </p:nvPr>
        </p:nvSpPr>
        <p:spPr>
          <a:xfrm>
            <a:off x="25261434" y="0"/>
            <a:ext cx="6096907" cy="10287000"/>
          </a:xfrm>
          <a:prstGeom prst="parallelogram">
            <a:avLst>
              <a:gd name="adj" fmla="val 74936"/>
            </a:avLst>
          </a:prstGeom>
          <a:solidFill>
            <a:schemeClr val="bg2">
              <a:alpha val="50000"/>
            </a:schemeClr>
          </a:solidFill>
          <a:effectLst/>
        </p:spPr>
        <p:txBody>
          <a:bodyPr/>
          <a:lstStyle/>
          <a:p>
            <a:pPr lvl="0"/>
            <a:r>
              <a:rPr kumimoji="1" lang="en-US" altLang="ja-JP" dirty="0" smtClean="0"/>
              <a:t> </a:t>
            </a:r>
            <a:endParaRPr kumimoji="1" lang="ja-JP" altLang="en-US" dirty="0"/>
          </a:p>
        </p:txBody>
      </p:sp>
      <p:sp>
        <p:nvSpPr>
          <p:cNvPr id="26" name="テキスト プレースホルダー 10"/>
          <p:cNvSpPr>
            <a:spLocks noGrp="1"/>
          </p:cNvSpPr>
          <p:nvPr>
            <p:ph type="body" sz="quarter" idx="23" hasCustomPrompt="1"/>
          </p:nvPr>
        </p:nvSpPr>
        <p:spPr>
          <a:xfrm>
            <a:off x="18890117" y="0"/>
            <a:ext cx="8000999" cy="10287000"/>
          </a:xfrm>
          <a:prstGeom prst="parallelogram">
            <a:avLst>
              <a:gd name="adj" fmla="val 57440"/>
            </a:avLst>
          </a:prstGeom>
          <a:solidFill>
            <a:schemeClr val="bg2">
              <a:alpha val="25000"/>
            </a:schemeClr>
          </a:solidFill>
          <a:effectLst/>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6" name="二等辺三角形 10"/>
          <p:cNvSpPr/>
          <p:nvPr/>
        </p:nvSpPr>
        <p:spPr>
          <a:xfrm rot="5400000">
            <a:off x="2937286" y="68833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781992" y="3083390"/>
            <a:ext cx="5128897" cy="663576"/>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5"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1" name="テキスト プレースホルダー 5"/>
          <p:cNvSpPr>
            <a:spLocks noGrp="1"/>
          </p:cNvSpPr>
          <p:nvPr>
            <p:ph type="body" sz="quarter" idx="15" hasCustomPrompt="1"/>
          </p:nvPr>
        </p:nvSpPr>
        <p:spPr>
          <a:xfrm>
            <a:off x="781991" y="308339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2" hasCustomPrompt="1"/>
          </p:nvPr>
        </p:nvSpPr>
        <p:spPr>
          <a:xfrm>
            <a:off x="779000" y="391592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二等辺三角形 10"/>
          <p:cNvSpPr/>
          <p:nvPr userDrawn="1"/>
        </p:nvSpPr>
        <p:spPr>
          <a:xfrm rot="5400000">
            <a:off x="8724220" y="68606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p:cNvGrpSpPr/>
          <p:nvPr userDrawn="1"/>
        </p:nvGrpSpPr>
        <p:grpSpPr>
          <a:xfrm>
            <a:off x="6568926" y="3081120"/>
            <a:ext cx="5128897" cy="663576"/>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0779" y="2559513"/>
            <a:ext cx="482540" cy="1722666"/>
          </a:xfrm>
          <a:prstGeom prst="rect">
            <a:avLst/>
          </a:prstGeom>
        </p:spPr>
      </p:pic>
      <p:sp>
        <p:nvSpPr>
          <p:cNvPr id="48" name="テキスト プレースホルダー 5"/>
          <p:cNvSpPr>
            <a:spLocks noGrp="1"/>
          </p:cNvSpPr>
          <p:nvPr>
            <p:ph type="body" sz="quarter" idx="16" hasCustomPrompt="1"/>
          </p:nvPr>
        </p:nvSpPr>
        <p:spPr>
          <a:xfrm>
            <a:off x="6568925" y="3081120"/>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9" name="テキスト プレースホルダー 5"/>
          <p:cNvSpPr>
            <a:spLocks noGrp="1"/>
          </p:cNvSpPr>
          <p:nvPr>
            <p:ph type="body" sz="quarter" idx="17" hasCustomPrompt="1"/>
          </p:nvPr>
        </p:nvSpPr>
        <p:spPr>
          <a:xfrm>
            <a:off x="6565934" y="391365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0" name="二等辺三角形 10"/>
          <p:cNvSpPr/>
          <p:nvPr userDrawn="1"/>
        </p:nvSpPr>
        <p:spPr>
          <a:xfrm rot="5400000">
            <a:off x="14536690" y="685162"/>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12381396" y="3080215"/>
            <a:ext cx="5128897" cy="663576"/>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73249" y="2558608"/>
            <a:ext cx="482540" cy="1722666"/>
          </a:xfrm>
          <a:prstGeom prst="rect">
            <a:avLst/>
          </a:prstGeom>
        </p:spPr>
      </p:pic>
      <p:sp>
        <p:nvSpPr>
          <p:cNvPr id="57" name="テキスト プレースホルダー 5"/>
          <p:cNvSpPr>
            <a:spLocks noGrp="1"/>
          </p:cNvSpPr>
          <p:nvPr>
            <p:ph type="body" sz="quarter" idx="18" hasCustomPrompt="1"/>
          </p:nvPr>
        </p:nvSpPr>
        <p:spPr>
          <a:xfrm>
            <a:off x="12381395" y="3080215"/>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8" name="テキスト プレースホルダー 5"/>
          <p:cNvSpPr>
            <a:spLocks noGrp="1"/>
          </p:cNvSpPr>
          <p:nvPr>
            <p:ph type="body" sz="quarter" idx="19" hasCustomPrompt="1"/>
          </p:nvPr>
        </p:nvSpPr>
        <p:spPr>
          <a:xfrm>
            <a:off x="12378404" y="3912750"/>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4271509" y="826182"/>
            <a:ext cx="9748158" cy="18291176"/>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smtClean="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5181882" y="-9374188"/>
            <a:ext cx="7927410" cy="18291176"/>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smtClean="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102555" y="2168071"/>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5181882" y="-10234216"/>
            <a:ext cx="7927410" cy="18291176"/>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smtClean="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317037" y="7617746"/>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4271508" y="1768249"/>
            <a:ext cx="9748158" cy="18291176"/>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smtClean="0"/>
              <a:t> </a:t>
            </a:r>
            <a:endParaRPr kumimoji="1" lang="ja-JP" altLang="en-US" dirty="0"/>
          </a:p>
        </p:txBody>
      </p:sp>
      <p:sp>
        <p:nvSpPr>
          <p:cNvPr id="31" name="テキスト プレースホルダー 5"/>
          <p:cNvSpPr>
            <a:spLocks noGrp="1"/>
          </p:cNvSpPr>
          <p:nvPr>
            <p:ph type="body" sz="quarter" idx="17" hasCustomPrompt="1"/>
          </p:nvPr>
        </p:nvSpPr>
        <p:spPr>
          <a:xfrm>
            <a:off x="450000" y="671100"/>
            <a:ext cx="9258300" cy="1436914"/>
          </a:xfrm>
          <a:prstGeom prst="rect">
            <a:avLst/>
          </a:prstGeom>
          <a:noFill/>
        </p:spPr>
        <p:txBody>
          <a:bodyPr anchor="t">
            <a:noAutofit/>
          </a:bodyPr>
          <a:lstStyle>
            <a:lvl1pPr algn="l">
              <a:lnSpc>
                <a:spcPts val="9600"/>
              </a:lnSpc>
              <a:spcBef>
                <a:spcPts val="0"/>
              </a:spcBef>
              <a:defRPr sz="96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smtClean="0"/>
              <a:t>HEADING GOES HERE</a:t>
            </a:r>
            <a:endParaRPr kumimoji="1" lang="ja-JP" altLang="en-US" dirty="0" smtClean="0"/>
          </a:p>
        </p:txBody>
      </p:sp>
      <p:sp>
        <p:nvSpPr>
          <p:cNvPr id="32" name="テキスト プレースホルダー 5"/>
          <p:cNvSpPr>
            <a:spLocks noGrp="1"/>
          </p:cNvSpPr>
          <p:nvPr>
            <p:ph type="body" sz="quarter" idx="18" hasCustomPrompt="1"/>
          </p:nvPr>
        </p:nvSpPr>
        <p:spPr>
          <a:xfrm>
            <a:off x="11109552" y="7620002"/>
            <a:ext cx="6586084" cy="2249714"/>
          </a:xfrm>
          <a:prstGeom prst="rect">
            <a:avLst/>
          </a:prstGeom>
        </p:spPr>
        <p:txBody>
          <a:bodyPr anchor="ctr">
            <a:noAutofit/>
          </a:bodyPr>
          <a:lstStyle>
            <a:lvl1pPr algn="r">
              <a:lnSpc>
                <a:spcPct val="120000"/>
              </a:lnSpc>
              <a:spcBef>
                <a:spcPts val="0"/>
              </a:spcBef>
              <a:defRPr sz="2000" i="0" baseline="0">
                <a:solidFill>
                  <a:schemeClr val="tx2"/>
                </a:solidFill>
                <a:effectLst/>
                <a:latin typeface="+mn-lt"/>
              </a:defRPr>
            </a:lvl1pPr>
          </a:lstStyle>
          <a:p>
            <a:pPr lvl="0"/>
            <a:r>
              <a:rPr kumimoji="1" lang="en-US" altLang="ja-JP" dirty="0" smtClean="0"/>
              <a:t>Text Here</a:t>
            </a:r>
            <a:endParaRPr kumimoji="1" lang="ja-JP" altLang="en-US" dirty="0" smtClean="0"/>
          </a:p>
        </p:txBody>
      </p:sp>
      <p:sp>
        <p:nvSpPr>
          <p:cNvPr id="30" name="図プレースホルダー 6"/>
          <p:cNvSpPr>
            <a:spLocks noGrp="1"/>
          </p:cNvSpPr>
          <p:nvPr>
            <p:ph type="pic" sz="quarter" idx="21" hasCustomPrompt="1"/>
          </p:nvPr>
        </p:nvSpPr>
        <p:spPr>
          <a:xfrm>
            <a:off x="0" y="-266700"/>
            <a:ext cx="18291175" cy="10287000"/>
          </a:xfrm>
          <a:prstGeom prst="rect">
            <a:avLst/>
          </a:prstGeom>
          <a:noFill/>
        </p:spPr>
        <p:txBody>
          <a:bodyPr/>
          <a:lstStyle>
            <a:lvl1pPr>
              <a:defRPr/>
            </a:lvl1pPr>
          </a:lstStyle>
          <a:p>
            <a:r>
              <a:rPr kumimoji="1" lang="en-US" altLang="ja-JP" dirty="0" smtClean="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3924300" y="0"/>
            <a:ext cx="143668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8" name="テキスト プレースホルダー 6"/>
          <p:cNvSpPr>
            <a:spLocks noGrp="1"/>
          </p:cNvSpPr>
          <p:nvPr>
            <p:ph type="body" sz="quarter" idx="11" hasCustomPrompt="1"/>
          </p:nvPr>
        </p:nvSpPr>
        <p:spPr>
          <a:xfrm flipV="1">
            <a:off x="1"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smtClean="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226805" y="5152487"/>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12" name="テキスト プレースホルダー 5"/>
          <p:cNvSpPr>
            <a:spLocks noGrp="1"/>
          </p:cNvSpPr>
          <p:nvPr>
            <p:ph type="body" sz="quarter" idx="16" hasCustomPrompt="1"/>
          </p:nvPr>
        </p:nvSpPr>
        <p:spPr>
          <a:xfrm>
            <a:off x="769257" y="333818"/>
            <a:ext cx="2002972" cy="2452914"/>
          </a:xfrm>
          <a:prstGeom prst="rect">
            <a:avLst/>
          </a:prstGeom>
        </p:spPr>
        <p:txBody>
          <a:bodyPr wrap="none" lIns="36000" tIns="36000" rIns="36000" bIns="36000" anchor="b">
            <a:noAutofit/>
          </a:bodyPr>
          <a:lstStyle>
            <a:lvl1pPr algn="l">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3" name="テキスト プレースホルダー 5"/>
          <p:cNvSpPr>
            <a:spLocks noGrp="1"/>
          </p:cNvSpPr>
          <p:nvPr>
            <p:ph type="body" sz="quarter" idx="21" hasCustomPrompt="1"/>
          </p:nvPr>
        </p:nvSpPr>
        <p:spPr>
          <a:xfrm>
            <a:off x="740229" y="2503024"/>
            <a:ext cx="6400799" cy="1743299"/>
          </a:xfrm>
          <a:prstGeom prst="rect">
            <a:avLst/>
          </a:prstGeom>
        </p:spPr>
        <p:txBody>
          <a:bodyPr anchor="t">
            <a:noAutofit/>
          </a:bodyPr>
          <a:lstStyle>
            <a:lvl1pPr algn="l">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SECTION NAME</a:t>
            </a:r>
          </a:p>
          <a:p>
            <a:pPr lvl="0"/>
            <a:endParaRPr kumimoji="1" lang="ja-JP" altLang="en-US" dirty="0" smtClean="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0" y="0"/>
            <a:ext cx="14366875" cy="10287000"/>
          </a:xfrm>
          <a:prstGeom prst="rect">
            <a:avLst/>
          </a:prstGeom>
          <a:noFill/>
        </p:spPr>
        <p:txBody>
          <a:bodyPr/>
          <a:lstStyle>
            <a:lvl1pPr>
              <a:defRPr/>
            </a:lvl1pPr>
          </a:lstStyle>
          <a:p>
            <a:r>
              <a:rPr kumimoji="1" lang="en-US" altLang="ja-JP" dirty="0" smtClean="0"/>
              <a:t>                                                              </a:t>
            </a:r>
            <a:endParaRPr kumimoji="1" lang="ja-JP" altLang="en-US" dirty="0"/>
          </a:p>
        </p:txBody>
      </p:sp>
      <p:sp>
        <p:nvSpPr>
          <p:cNvPr id="7" name="テキスト プレースホルダー 6"/>
          <p:cNvSpPr>
            <a:spLocks noGrp="1"/>
          </p:cNvSpPr>
          <p:nvPr>
            <p:ph type="body" sz="quarter" idx="22" hasCustomPrompt="1"/>
          </p:nvPr>
        </p:nvSpPr>
        <p:spPr>
          <a:xfrm flipH="1" flipV="1">
            <a:off x="10555514"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smtClean="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3279223" y="5152487"/>
            <a:ext cx="18291175" cy="36000"/>
          </a:xfrm>
          <a:prstGeom prst="rect">
            <a:avLst/>
          </a:prstGeom>
          <a:blipFill>
            <a:blip r:embed="rId3"/>
            <a:stretch>
              <a:fillRect/>
            </a:stretch>
          </a:blipFill>
        </p:spPr>
        <p:txBody>
          <a:bodyPr/>
          <a:lstStyle/>
          <a:p>
            <a:pPr lvl="0"/>
            <a:r>
              <a:rPr kumimoji="1" lang="en-US" altLang="ja-JP" dirty="0" smtClean="0"/>
              <a:t> </a:t>
            </a:r>
            <a:endParaRPr kumimoji="1" lang="ja-JP" altLang="en-US" dirty="0"/>
          </a:p>
        </p:txBody>
      </p:sp>
      <p:sp>
        <p:nvSpPr>
          <p:cNvPr id="12" name="テキスト プレースホルダー 5"/>
          <p:cNvSpPr>
            <a:spLocks noGrp="1"/>
          </p:cNvSpPr>
          <p:nvPr>
            <p:ph type="body" sz="quarter" idx="16" hasCustomPrompt="1"/>
          </p:nvPr>
        </p:nvSpPr>
        <p:spPr>
          <a:xfrm>
            <a:off x="15524918" y="333818"/>
            <a:ext cx="2002972" cy="2452914"/>
          </a:xfrm>
          <a:prstGeom prst="rect">
            <a:avLst/>
          </a:prstGeom>
        </p:spPr>
        <p:txBody>
          <a:bodyPr wrap="none" lIns="36000" tIns="36000" rIns="36000" bIns="36000" anchor="b">
            <a:noAutofit/>
          </a:bodyPr>
          <a:lstStyle>
            <a:lvl1pPr algn="r">
              <a:lnSpc>
                <a:spcPct val="100000"/>
              </a:lnSpc>
              <a:spcBef>
                <a:spcPts val="0"/>
              </a:spcBef>
              <a:defRPr sz="14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#0</a:t>
            </a:r>
            <a:endParaRPr kumimoji="1" lang="ja-JP" altLang="en-US" dirty="0" smtClean="0"/>
          </a:p>
        </p:txBody>
      </p:sp>
      <p:sp>
        <p:nvSpPr>
          <p:cNvPr id="13" name="テキスト プレースホルダー 5"/>
          <p:cNvSpPr>
            <a:spLocks noGrp="1"/>
          </p:cNvSpPr>
          <p:nvPr>
            <p:ph type="body" sz="quarter" idx="21" hasCustomPrompt="1"/>
          </p:nvPr>
        </p:nvSpPr>
        <p:spPr>
          <a:xfrm>
            <a:off x="11136832" y="2503024"/>
            <a:ext cx="6400799" cy="1793403"/>
          </a:xfrm>
          <a:prstGeom prst="rect">
            <a:avLst/>
          </a:prstGeom>
        </p:spPr>
        <p:txBody>
          <a:bodyPr anchor="t">
            <a:noAutofit/>
          </a:bodyPr>
          <a:lstStyle>
            <a:lvl1pPr algn="r">
              <a:lnSpc>
                <a:spcPts val="6000"/>
              </a:lnSpc>
              <a:spcBef>
                <a:spcPts val="0"/>
              </a:spcBef>
              <a:defRPr sz="66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SECTION NAME</a:t>
            </a:r>
            <a:endParaRPr kumimoji="1" lang="ja-JP" altLang="en-US" dirty="0" smtClean="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29029" y="8792448"/>
            <a:ext cx="18360000" cy="152268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userDrawn="1"/>
        </p:nvSpPr>
        <p:spPr>
          <a:xfrm>
            <a:off x="-29029" y="2403701"/>
            <a:ext cx="18360000" cy="259805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userDrawn="1"/>
        </p:nvCxnSpPr>
        <p:spPr>
          <a:xfrm>
            <a:off x="0" y="4871130"/>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8260217" y="2699659"/>
            <a:ext cx="9490755" cy="1403470"/>
          </a:xfrm>
          <a:prstGeom prst="rect">
            <a:avLst/>
          </a:prstGeom>
          <a:noFill/>
        </p:spPr>
        <p:txBody>
          <a:bodyPr anchor="b">
            <a:noAutofit/>
          </a:bodyPr>
          <a:lstStyle>
            <a:lvl1pPr algn="l">
              <a:lnSpc>
                <a:spcPct val="100000"/>
              </a:lnSpc>
              <a:spcBef>
                <a:spcPts val="0"/>
              </a:spcBef>
              <a:defRPr sz="80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smtClean="0"/>
              <a:t>TEXT HERE</a:t>
            </a:r>
            <a:endParaRPr kumimoji="1" lang="ja-JP" altLang="en-US" dirty="0" smtClean="0"/>
          </a:p>
        </p:txBody>
      </p:sp>
      <p:sp>
        <p:nvSpPr>
          <p:cNvPr id="20" name="テキスト プレースホルダー 5"/>
          <p:cNvSpPr>
            <a:spLocks noGrp="1"/>
          </p:cNvSpPr>
          <p:nvPr>
            <p:ph type="body" sz="quarter" idx="13" hasCustomPrompt="1"/>
          </p:nvPr>
        </p:nvSpPr>
        <p:spPr>
          <a:xfrm>
            <a:off x="8273140" y="3870904"/>
            <a:ext cx="9477831" cy="927656"/>
          </a:xfrm>
          <a:prstGeom prst="rect">
            <a:avLst/>
          </a:prstGeom>
        </p:spPr>
        <p:txBody>
          <a:bodyPr anchor="t">
            <a:noAutofit/>
          </a:bodyPr>
          <a:lstStyle>
            <a:lvl1pPr algn="l">
              <a:lnSpc>
                <a:spcPct val="100000"/>
              </a:lnSpc>
              <a:spcBef>
                <a:spcPts val="0"/>
              </a:spcBef>
              <a:defRPr sz="40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cxnSp>
        <p:nvCxnSpPr>
          <p:cNvPr id="25" name="直線コネクタ 24"/>
          <p:cNvCxnSpPr/>
          <p:nvPr userDrawn="1"/>
        </p:nvCxnSpPr>
        <p:spPr>
          <a:xfrm>
            <a:off x="0" y="2570615"/>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1639197" y="1268774"/>
            <a:ext cx="6071579" cy="607157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20118" y="1449695"/>
            <a:ext cx="5709736" cy="5709736"/>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4" hasCustomPrompt="1"/>
          </p:nvPr>
        </p:nvSpPr>
        <p:spPr>
          <a:xfrm>
            <a:off x="1929482" y="1559059"/>
            <a:ext cx="5491009" cy="549100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26" name="テキスト プレースホルダー 5"/>
          <p:cNvSpPr>
            <a:spLocks noGrp="1"/>
          </p:cNvSpPr>
          <p:nvPr>
            <p:ph type="body" sz="quarter" idx="12" hasCustomPrompt="1"/>
          </p:nvPr>
        </p:nvSpPr>
        <p:spPr>
          <a:xfrm>
            <a:off x="8273141" y="5225525"/>
            <a:ext cx="8940801" cy="2423504"/>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9" name="図プレースホルダー 28"/>
          <p:cNvSpPr>
            <a:spLocks noGrp="1"/>
          </p:cNvSpPr>
          <p:nvPr>
            <p:ph type="pic" sz="quarter" idx="22" hasCustomPrompt="1"/>
          </p:nvPr>
        </p:nvSpPr>
        <p:spPr>
          <a:xfrm>
            <a:off x="2117661"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0" name="テキスト プレースホルダー 5"/>
          <p:cNvSpPr>
            <a:spLocks noGrp="1"/>
          </p:cNvSpPr>
          <p:nvPr>
            <p:ph type="body" sz="quarter" idx="23" hasCustomPrompt="1"/>
          </p:nvPr>
        </p:nvSpPr>
        <p:spPr>
          <a:xfrm>
            <a:off x="2758072"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sp>
        <p:nvSpPr>
          <p:cNvPr id="32" name="図プレースホルダー 28"/>
          <p:cNvSpPr>
            <a:spLocks noGrp="1"/>
          </p:cNvSpPr>
          <p:nvPr>
            <p:ph type="pic" sz="quarter" idx="24" hasCustomPrompt="1"/>
          </p:nvPr>
        </p:nvSpPr>
        <p:spPr>
          <a:xfrm>
            <a:off x="7382719"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3" name="テキスト プレースホルダー 5"/>
          <p:cNvSpPr>
            <a:spLocks noGrp="1"/>
          </p:cNvSpPr>
          <p:nvPr>
            <p:ph type="body" sz="quarter" idx="25" hasCustomPrompt="1"/>
          </p:nvPr>
        </p:nvSpPr>
        <p:spPr>
          <a:xfrm>
            <a:off x="8023130"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sp>
        <p:nvSpPr>
          <p:cNvPr id="35" name="図プレースホルダー 28"/>
          <p:cNvSpPr>
            <a:spLocks noGrp="1"/>
          </p:cNvSpPr>
          <p:nvPr>
            <p:ph type="pic" sz="quarter" idx="26" hasCustomPrompt="1"/>
          </p:nvPr>
        </p:nvSpPr>
        <p:spPr>
          <a:xfrm>
            <a:off x="12647776"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36" name="テキスト プレースホルダー 5"/>
          <p:cNvSpPr>
            <a:spLocks noGrp="1"/>
          </p:cNvSpPr>
          <p:nvPr>
            <p:ph type="body" sz="quarter" idx="27" hasCustomPrompt="1"/>
          </p:nvPr>
        </p:nvSpPr>
        <p:spPr>
          <a:xfrm>
            <a:off x="13288187"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smtClean="0"/>
              <a:t>Text Here</a:t>
            </a:r>
            <a:endParaRPr kumimoji="1" lang="ja-JP" altLang="en-US" dirty="0" smtClean="0"/>
          </a:p>
        </p:txBody>
      </p:sp>
      <p:cxnSp>
        <p:nvCxnSpPr>
          <p:cNvPr id="39" name="直線コネクタ 38"/>
          <p:cNvCxnSpPr/>
          <p:nvPr userDrawn="1"/>
        </p:nvCxnSpPr>
        <p:spPr>
          <a:xfrm>
            <a:off x="39796" y="8952104"/>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8257202" y="1161143"/>
            <a:ext cx="9477831" cy="1242558"/>
          </a:xfrm>
          <a:prstGeom prst="rect">
            <a:avLst/>
          </a:prstGeom>
        </p:spPr>
        <p:txBody>
          <a:bodyPr anchor="b">
            <a:noAutofit/>
          </a:bodyPr>
          <a:lstStyle>
            <a:lvl1pPr algn="l">
              <a:lnSpc>
                <a:spcPct val="100000"/>
              </a:lnSpc>
              <a:spcBef>
                <a:spcPts val="0"/>
              </a:spcBef>
              <a:defRPr sz="66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grpSp>
        <p:nvGrpSpPr>
          <p:cNvPr id="24" name="グループ化 23"/>
          <p:cNvGrpSpPr/>
          <p:nvPr userDrawn="1"/>
        </p:nvGrpSpPr>
        <p:grpSpPr>
          <a:xfrm>
            <a:off x="16778435" y="339170"/>
            <a:ext cx="1150664" cy="1150664"/>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696006" y="0"/>
            <a:ext cx="7229475" cy="10287000"/>
          </a:xfrm>
          <a:prstGeom prst="rect">
            <a:avLst/>
          </a:prstGeom>
          <a:effectLst>
            <a:outerShdw blurRad="50800" dist="88900" dir="2700000" algn="tl" rotWithShape="0">
              <a:prstClr val="black">
                <a:alpha val="40000"/>
              </a:prstClr>
            </a:out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11" name="テキスト プレースホルダー 5"/>
          <p:cNvSpPr>
            <a:spLocks noGrp="1"/>
          </p:cNvSpPr>
          <p:nvPr>
            <p:ph type="body" sz="quarter" idx="16" hasCustomPrompt="1"/>
          </p:nvPr>
        </p:nvSpPr>
        <p:spPr>
          <a:xfrm>
            <a:off x="7982854" y="174171"/>
            <a:ext cx="8679545" cy="3976913"/>
          </a:xfrm>
          <a:prstGeom prst="rect">
            <a:avLst/>
          </a:prstGeom>
        </p:spPr>
        <p:txBody>
          <a:bodyPr anchor="b">
            <a:noAutofit/>
          </a:bodyPr>
          <a:lstStyle>
            <a:lvl1pPr algn="l">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2" name="テキスト プレースホルダー 5"/>
          <p:cNvSpPr>
            <a:spLocks noGrp="1"/>
          </p:cNvSpPr>
          <p:nvPr>
            <p:ph type="body" sz="quarter" idx="21" hasCustomPrompt="1"/>
          </p:nvPr>
        </p:nvSpPr>
        <p:spPr>
          <a:xfrm>
            <a:off x="7982855" y="3918859"/>
            <a:ext cx="8708574" cy="950685"/>
          </a:xfrm>
          <a:prstGeom prst="rect">
            <a:avLst/>
          </a:prstGeom>
        </p:spPr>
        <p:txBody>
          <a:bodyPr anchor="ctr">
            <a:noAutofit/>
          </a:bodyPr>
          <a:lstStyle>
            <a:lvl1pPr algn="l">
              <a:lnSpc>
                <a:spcPct val="100000"/>
              </a:lnSpc>
              <a:spcBef>
                <a:spcPts val="0"/>
              </a:spcBef>
              <a:defRPr sz="6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3" name="テキスト プレースホルダー 5"/>
          <p:cNvSpPr>
            <a:spLocks noGrp="1"/>
          </p:cNvSpPr>
          <p:nvPr>
            <p:ph type="body" sz="quarter" idx="12" hasCustomPrompt="1"/>
          </p:nvPr>
        </p:nvSpPr>
        <p:spPr>
          <a:xfrm>
            <a:off x="7968342" y="5298094"/>
            <a:ext cx="8737601"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29029" y="-29028"/>
            <a:ext cx="18360000" cy="5796782"/>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0"/>
            <a:ext cx="18291175" cy="5542672"/>
          </a:xfrm>
          <a:prstGeom prst="rect">
            <a:avLst/>
          </a:prstGeom>
          <a:effectLst>
            <a:innerShdw blurRad="63500" dist="50800" dir="5400000">
              <a:prstClr val="black">
                <a:alpha val="50000"/>
              </a:prstClr>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cxnSp>
        <p:nvCxnSpPr>
          <p:cNvPr id="6" name="直線コネクタ 5"/>
          <p:cNvCxnSpPr/>
          <p:nvPr userDrawn="1"/>
        </p:nvCxnSpPr>
        <p:spPr>
          <a:xfrm>
            <a:off x="0" y="5619419"/>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2654127"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9" name="テキスト プレースホルダー 7"/>
          <p:cNvSpPr>
            <a:spLocks noGrp="1"/>
          </p:cNvSpPr>
          <p:nvPr>
            <p:ph type="body" sz="quarter" idx="12" hasCustomPrompt="1"/>
          </p:nvPr>
        </p:nvSpPr>
        <p:spPr>
          <a:xfrm>
            <a:off x="2818878"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10" name="図プレースホルダー 7"/>
          <p:cNvSpPr>
            <a:spLocks noGrp="1"/>
          </p:cNvSpPr>
          <p:nvPr>
            <p:ph type="pic" sz="quarter" idx="13" hasCustomPrompt="1"/>
          </p:nvPr>
        </p:nvSpPr>
        <p:spPr>
          <a:xfrm>
            <a:off x="3468381"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11" name="テキスト プレースホルダー 5"/>
          <p:cNvSpPr>
            <a:spLocks noGrp="1"/>
          </p:cNvSpPr>
          <p:nvPr>
            <p:ph type="body" sz="quarter" idx="14" hasCustomPrompt="1"/>
          </p:nvPr>
        </p:nvSpPr>
        <p:spPr>
          <a:xfrm>
            <a:off x="1514215"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15" hasCustomPrompt="1"/>
          </p:nvPr>
        </p:nvSpPr>
        <p:spPr>
          <a:xfrm>
            <a:off x="1512739"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18" name="テキスト プレースホルダー 7"/>
          <p:cNvSpPr>
            <a:spLocks noGrp="1"/>
          </p:cNvSpPr>
          <p:nvPr>
            <p:ph type="body" sz="quarter" idx="16" hasCustomPrompt="1"/>
          </p:nvPr>
        </p:nvSpPr>
        <p:spPr>
          <a:xfrm>
            <a:off x="7838703" y="4093318"/>
            <a:ext cx="2615933" cy="2617352"/>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19" name="テキスト プレースホルダー 7"/>
          <p:cNvSpPr>
            <a:spLocks noGrp="1"/>
          </p:cNvSpPr>
          <p:nvPr>
            <p:ph type="body" sz="quarter" idx="17" hasCustomPrompt="1"/>
          </p:nvPr>
        </p:nvSpPr>
        <p:spPr>
          <a:xfrm>
            <a:off x="8003454"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20" name="図プレースホルダー 7"/>
          <p:cNvSpPr>
            <a:spLocks noGrp="1"/>
          </p:cNvSpPr>
          <p:nvPr>
            <p:ph type="pic" sz="quarter" idx="18" hasCustomPrompt="1"/>
          </p:nvPr>
        </p:nvSpPr>
        <p:spPr>
          <a:xfrm>
            <a:off x="8652957"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1" name="テキスト プレースホルダー 5"/>
          <p:cNvSpPr>
            <a:spLocks noGrp="1"/>
          </p:cNvSpPr>
          <p:nvPr>
            <p:ph type="body" sz="quarter" idx="19" hasCustomPrompt="1"/>
          </p:nvPr>
        </p:nvSpPr>
        <p:spPr>
          <a:xfrm>
            <a:off x="6698791"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2" name="テキスト プレースホルダー 5"/>
          <p:cNvSpPr>
            <a:spLocks noGrp="1"/>
          </p:cNvSpPr>
          <p:nvPr>
            <p:ph type="body" sz="quarter" idx="20" hasCustomPrompt="1"/>
          </p:nvPr>
        </p:nvSpPr>
        <p:spPr>
          <a:xfrm>
            <a:off x="6697315"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23" name="テキスト プレースホルダー 7"/>
          <p:cNvSpPr>
            <a:spLocks noGrp="1"/>
          </p:cNvSpPr>
          <p:nvPr>
            <p:ph type="body" sz="quarter" idx="21" hasCustomPrompt="1"/>
          </p:nvPr>
        </p:nvSpPr>
        <p:spPr>
          <a:xfrm>
            <a:off x="13021115"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24" name="テキスト プレースホルダー 7"/>
          <p:cNvSpPr>
            <a:spLocks noGrp="1"/>
          </p:cNvSpPr>
          <p:nvPr>
            <p:ph type="body" sz="quarter" idx="22" hasCustomPrompt="1"/>
          </p:nvPr>
        </p:nvSpPr>
        <p:spPr>
          <a:xfrm>
            <a:off x="13185866" y="4258159"/>
            <a:ext cx="2286430" cy="2287670"/>
          </a:xfrm>
          <a:prstGeom prst="ellipse">
            <a:avLst/>
          </a:prstGeom>
          <a:noFill/>
          <a:ln w="28575">
            <a:solidFill>
              <a:schemeClr val="bg1"/>
            </a:solidFill>
            <a:prstDash val="dash"/>
          </a:ln>
          <a:effectLst/>
        </p:spPr>
        <p:txBody>
          <a:bodyPr/>
          <a:lstStyle/>
          <a:p>
            <a:pPr lvl="0"/>
            <a:r>
              <a:rPr kumimoji="1" lang="en-US" altLang="ja-JP" dirty="0" smtClean="0"/>
              <a:t> </a:t>
            </a:r>
            <a:endParaRPr kumimoji="1" lang="ja-JP" altLang="en-US" dirty="0"/>
          </a:p>
        </p:txBody>
      </p:sp>
      <p:sp>
        <p:nvSpPr>
          <p:cNvPr id="25" name="図プレースホルダー 7"/>
          <p:cNvSpPr>
            <a:spLocks noGrp="1"/>
          </p:cNvSpPr>
          <p:nvPr>
            <p:ph type="pic" sz="quarter" idx="23" hasCustomPrompt="1"/>
          </p:nvPr>
        </p:nvSpPr>
        <p:spPr>
          <a:xfrm>
            <a:off x="13835369"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smtClean="0"/>
              <a:t>Icon</a:t>
            </a:r>
            <a:endParaRPr kumimoji="1" lang="ja-JP" altLang="en-US" dirty="0"/>
          </a:p>
        </p:txBody>
      </p:sp>
      <p:sp>
        <p:nvSpPr>
          <p:cNvPr id="26" name="テキスト プレースホルダー 5"/>
          <p:cNvSpPr>
            <a:spLocks noGrp="1"/>
          </p:cNvSpPr>
          <p:nvPr>
            <p:ph type="body" sz="quarter" idx="24" hasCustomPrompt="1"/>
          </p:nvPr>
        </p:nvSpPr>
        <p:spPr>
          <a:xfrm>
            <a:off x="11881203"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7" name="テキスト プレースホルダー 5"/>
          <p:cNvSpPr>
            <a:spLocks noGrp="1"/>
          </p:cNvSpPr>
          <p:nvPr>
            <p:ph type="body" sz="quarter" idx="25" hasCustomPrompt="1"/>
          </p:nvPr>
        </p:nvSpPr>
        <p:spPr>
          <a:xfrm>
            <a:off x="11879727" y="6879136"/>
            <a:ext cx="4898708" cy="647693"/>
          </a:xfrm>
          <a:prstGeom prst="rect">
            <a:avLst/>
          </a:prstGeom>
        </p:spPr>
        <p:txBody>
          <a:bodyPr anchor="ctr">
            <a:noAutofit/>
          </a:bodyPr>
          <a:lstStyle>
            <a:lvl1pPr algn="ct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29029" y="-29028"/>
            <a:ext cx="10492770" cy="10368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10325687"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1372410" y="2501896"/>
            <a:ext cx="7266248" cy="5689600"/>
          </a:xfrm>
          <a:prstGeom prst="rect">
            <a:avLst/>
          </a:prstGeom>
        </p:spPr>
        <p:txBody>
          <a:bodyPr anchor="ctr">
            <a:noAutofit/>
          </a:bodyPr>
          <a:lstStyle>
            <a:lvl1pPr algn="ctr">
              <a:lnSpc>
                <a:spcPts val="10000"/>
              </a:lnSpc>
              <a:spcBef>
                <a:spcPts val="0"/>
              </a:spcBef>
              <a:defRPr sz="12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grpSp>
        <p:nvGrpSpPr>
          <p:cNvPr id="50" name="グループ化 49"/>
          <p:cNvGrpSpPr/>
          <p:nvPr userDrawn="1"/>
        </p:nvGrpSpPr>
        <p:grpSpPr>
          <a:xfrm>
            <a:off x="8596454" y="859719"/>
            <a:ext cx="2002861" cy="1003665"/>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8596454" y="2364945"/>
            <a:ext cx="2002861" cy="1003665"/>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8596454" y="3870171"/>
            <a:ext cx="2002861" cy="1003665"/>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8596454" y="5375397"/>
            <a:ext cx="2002861" cy="1003665"/>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8596454" y="6880623"/>
            <a:ext cx="2002861" cy="1003665"/>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8596454" y="8385848"/>
            <a:ext cx="2002861" cy="1003665"/>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88" name="テキスト プレースホルダー 5"/>
          <p:cNvSpPr>
            <a:spLocks noGrp="1"/>
          </p:cNvSpPr>
          <p:nvPr>
            <p:ph type="body" sz="quarter" idx="21" hasCustomPrompt="1"/>
          </p:nvPr>
        </p:nvSpPr>
        <p:spPr>
          <a:xfrm>
            <a:off x="8957804" y="1072591"/>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89" name="テキスト プレースホルダー 5"/>
          <p:cNvSpPr>
            <a:spLocks noGrp="1"/>
          </p:cNvSpPr>
          <p:nvPr>
            <p:ph type="body" sz="quarter" idx="22" hasCustomPrompt="1"/>
          </p:nvPr>
        </p:nvSpPr>
        <p:spPr>
          <a:xfrm>
            <a:off x="8957804" y="257681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0" name="テキスト プレースホルダー 5"/>
          <p:cNvSpPr>
            <a:spLocks noGrp="1"/>
          </p:cNvSpPr>
          <p:nvPr>
            <p:ph type="body" sz="quarter" idx="23" hasCustomPrompt="1"/>
          </p:nvPr>
        </p:nvSpPr>
        <p:spPr>
          <a:xfrm>
            <a:off x="8957804" y="408103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1" name="テキスト プレースホルダー 5"/>
          <p:cNvSpPr>
            <a:spLocks noGrp="1"/>
          </p:cNvSpPr>
          <p:nvPr>
            <p:ph type="body" sz="quarter" idx="24" hasCustomPrompt="1"/>
          </p:nvPr>
        </p:nvSpPr>
        <p:spPr>
          <a:xfrm>
            <a:off x="8957804" y="558526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2" name="テキスト プレースホルダー 5"/>
          <p:cNvSpPr>
            <a:spLocks noGrp="1"/>
          </p:cNvSpPr>
          <p:nvPr>
            <p:ph type="body" sz="quarter" idx="25" hasCustomPrompt="1"/>
          </p:nvPr>
        </p:nvSpPr>
        <p:spPr>
          <a:xfrm>
            <a:off x="8957804" y="7089487"/>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3" name="テキスト プレースホルダー 5"/>
          <p:cNvSpPr>
            <a:spLocks noGrp="1"/>
          </p:cNvSpPr>
          <p:nvPr>
            <p:ph type="body" sz="quarter" idx="26" hasCustomPrompt="1"/>
          </p:nvPr>
        </p:nvSpPr>
        <p:spPr>
          <a:xfrm>
            <a:off x="8957804" y="859371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94" name="テキスト プレースホルダー 5"/>
          <p:cNvSpPr>
            <a:spLocks noGrp="1"/>
          </p:cNvSpPr>
          <p:nvPr>
            <p:ph type="body" sz="quarter" idx="13" hasCustomPrompt="1"/>
          </p:nvPr>
        </p:nvSpPr>
        <p:spPr>
          <a:xfrm>
            <a:off x="10669655" y="928570"/>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5" name="テキスト プレースホルダー 5"/>
          <p:cNvSpPr>
            <a:spLocks noGrp="1"/>
          </p:cNvSpPr>
          <p:nvPr>
            <p:ph type="body" sz="quarter" idx="12" hasCustomPrompt="1"/>
          </p:nvPr>
        </p:nvSpPr>
        <p:spPr>
          <a:xfrm>
            <a:off x="10669655" y="7644803"/>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96" name="テキスト プレースホルダー 5"/>
          <p:cNvSpPr>
            <a:spLocks noGrp="1"/>
          </p:cNvSpPr>
          <p:nvPr>
            <p:ph type="body" sz="quarter" idx="27" hasCustomPrompt="1"/>
          </p:nvPr>
        </p:nvSpPr>
        <p:spPr>
          <a:xfrm>
            <a:off x="10669655" y="6950218"/>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7" name="テキスト プレースホルダー 5"/>
          <p:cNvSpPr>
            <a:spLocks noGrp="1"/>
          </p:cNvSpPr>
          <p:nvPr>
            <p:ph type="body" sz="quarter" idx="28" hasCustomPrompt="1"/>
          </p:nvPr>
        </p:nvSpPr>
        <p:spPr>
          <a:xfrm>
            <a:off x="10669655" y="6138921"/>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98" name="テキスト プレースホルダー 5"/>
          <p:cNvSpPr>
            <a:spLocks noGrp="1"/>
          </p:cNvSpPr>
          <p:nvPr>
            <p:ph type="body" sz="quarter" idx="29" hasCustomPrompt="1"/>
          </p:nvPr>
        </p:nvSpPr>
        <p:spPr>
          <a:xfrm>
            <a:off x="10669655" y="3939394"/>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99" name="テキスト プレースホルダー 5"/>
          <p:cNvSpPr>
            <a:spLocks noGrp="1"/>
          </p:cNvSpPr>
          <p:nvPr>
            <p:ph type="body" sz="quarter" idx="30" hasCustomPrompt="1"/>
          </p:nvPr>
        </p:nvSpPr>
        <p:spPr>
          <a:xfrm>
            <a:off x="10669655" y="162127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0" name="テキスト プレースホルダー 5"/>
          <p:cNvSpPr>
            <a:spLocks noGrp="1"/>
          </p:cNvSpPr>
          <p:nvPr>
            <p:ph type="body" sz="quarter" idx="31" hasCustomPrompt="1"/>
          </p:nvPr>
        </p:nvSpPr>
        <p:spPr>
          <a:xfrm>
            <a:off x="10669655" y="5444806"/>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1" name="テキスト プレースホルダー 5"/>
          <p:cNvSpPr>
            <a:spLocks noGrp="1"/>
          </p:cNvSpPr>
          <p:nvPr>
            <p:ph type="body" sz="quarter" idx="32" hasCustomPrompt="1"/>
          </p:nvPr>
        </p:nvSpPr>
        <p:spPr>
          <a:xfrm>
            <a:off x="10669655" y="3127157"/>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2" name="テキスト プレースホルダー 5"/>
          <p:cNvSpPr>
            <a:spLocks noGrp="1"/>
          </p:cNvSpPr>
          <p:nvPr>
            <p:ph type="body" sz="quarter" idx="33" hasCustomPrompt="1"/>
          </p:nvPr>
        </p:nvSpPr>
        <p:spPr>
          <a:xfrm>
            <a:off x="10669655" y="243398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3" name="テキスト プレースホルダー 5"/>
          <p:cNvSpPr>
            <a:spLocks noGrp="1"/>
          </p:cNvSpPr>
          <p:nvPr>
            <p:ph type="body" sz="quarter" idx="34" hasCustomPrompt="1"/>
          </p:nvPr>
        </p:nvSpPr>
        <p:spPr>
          <a:xfrm>
            <a:off x="10669655" y="4633039"/>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04" name="テキスト プレースホルダー 5"/>
          <p:cNvSpPr>
            <a:spLocks noGrp="1"/>
          </p:cNvSpPr>
          <p:nvPr>
            <p:ph type="body" sz="quarter" idx="35" hasCustomPrompt="1"/>
          </p:nvPr>
        </p:nvSpPr>
        <p:spPr>
          <a:xfrm>
            <a:off x="10669655" y="8455632"/>
            <a:ext cx="5705139" cy="972107"/>
          </a:xfrm>
          <a:prstGeom prst="rect">
            <a:avLst/>
          </a:prstGeom>
        </p:spPr>
        <p:txBody>
          <a:bodyPr anchor="ctr">
            <a:noAutofit/>
          </a:bodyPr>
          <a:lstStyle>
            <a:lvl1pPr algn="l">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GORS Here</a:t>
            </a:r>
            <a:endParaRPr kumimoji="1" lang="ja-JP" altLang="en-US" dirty="0" smtClean="0"/>
          </a:p>
        </p:txBody>
      </p:sp>
      <p:sp>
        <p:nvSpPr>
          <p:cNvPr id="105" name="テキスト プレースホルダー 5"/>
          <p:cNvSpPr>
            <a:spLocks noGrp="1"/>
          </p:cNvSpPr>
          <p:nvPr>
            <p:ph type="body" sz="quarter" idx="36" hasCustomPrompt="1"/>
          </p:nvPr>
        </p:nvSpPr>
        <p:spPr>
          <a:xfrm>
            <a:off x="10669655" y="915068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976181" y="3210976"/>
            <a:ext cx="10263906" cy="2339336"/>
          </a:xfrm>
          <a:prstGeom prst="rect">
            <a:avLst/>
          </a:prstGeom>
        </p:spPr>
        <p:txBody>
          <a:bodyPr anchor="ctr">
            <a:noAutofit/>
          </a:bodyPr>
          <a:lstStyle>
            <a:lvl1pPr algn="ctr">
              <a:lnSpc>
                <a:spcPct val="100000"/>
              </a:lnSpc>
              <a:spcBef>
                <a:spcPts val="0"/>
              </a:spcBef>
              <a:defRPr sz="12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2" name="テキスト プレースホルダー 5"/>
          <p:cNvSpPr>
            <a:spLocks noGrp="1"/>
          </p:cNvSpPr>
          <p:nvPr>
            <p:ph type="body" sz="quarter" idx="21" hasCustomPrompt="1"/>
          </p:nvPr>
        </p:nvSpPr>
        <p:spPr>
          <a:xfrm>
            <a:off x="7305656" y="5170488"/>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smtClean="0"/>
              <a:t> </a:t>
            </a:r>
            <a:endParaRPr kumimoji="1" lang="ja-JP" altLang="en-US" dirty="0" smtClean="0"/>
          </a:p>
        </p:txBody>
      </p:sp>
      <p:sp>
        <p:nvSpPr>
          <p:cNvPr id="13" name="テキスト プレースホルダー 5"/>
          <p:cNvSpPr>
            <a:spLocks noGrp="1"/>
          </p:cNvSpPr>
          <p:nvPr>
            <p:ph type="body" sz="quarter" idx="22" hasCustomPrompt="1"/>
          </p:nvPr>
        </p:nvSpPr>
        <p:spPr>
          <a:xfrm>
            <a:off x="7216724" y="5509706"/>
            <a:ext cx="9695838" cy="1538207"/>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11554" y="4053483"/>
            <a:ext cx="5416552" cy="2434156"/>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3212878" y="4053483"/>
            <a:ext cx="5416552" cy="2434156"/>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6437310" y="4053482"/>
            <a:ext cx="5416552" cy="2434156"/>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9661743" y="4053483"/>
            <a:ext cx="5416552" cy="2434156"/>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12886176" y="4053483"/>
            <a:ext cx="5416552" cy="2434156"/>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42205" y="-42204"/>
            <a:ext cx="18374067" cy="5598941"/>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4258461"/>
            <a:ext cx="18291175" cy="1143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759653" y="575589"/>
            <a:ext cx="7351405" cy="3973394"/>
          </a:xfrm>
          <a:prstGeom prst="rect">
            <a:avLst/>
          </a:prstGeom>
        </p:spPr>
        <p:txBody>
          <a:bodyPr anchor="ctr">
            <a:noAutofit/>
          </a:bodyPr>
          <a:lstStyle>
            <a:lvl1pPr algn="r">
              <a:lnSpc>
                <a:spcPts val="8000"/>
              </a:lnSpc>
              <a:spcBef>
                <a:spcPts val="0"/>
              </a:spcBef>
              <a:defRPr sz="96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56" name="図プレースホルダー 28"/>
          <p:cNvSpPr>
            <a:spLocks noGrp="1"/>
          </p:cNvSpPr>
          <p:nvPr>
            <p:ph type="pic" sz="quarter" idx="22" hasCustomPrompt="1"/>
          </p:nvPr>
        </p:nvSpPr>
        <p:spPr>
          <a:xfrm>
            <a:off x="227365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7" name="図プレースホルダー 28"/>
          <p:cNvSpPr>
            <a:spLocks noGrp="1"/>
          </p:cNvSpPr>
          <p:nvPr>
            <p:ph type="pic" sz="quarter" idx="23" hasCustomPrompt="1"/>
          </p:nvPr>
        </p:nvSpPr>
        <p:spPr>
          <a:xfrm>
            <a:off x="5498090"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8" name="図プレースホルダー 28"/>
          <p:cNvSpPr>
            <a:spLocks noGrp="1"/>
          </p:cNvSpPr>
          <p:nvPr>
            <p:ph type="pic" sz="quarter" idx="24" hasCustomPrompt="1"/>
          </p:nvPr>
        </p:nvSpPr>
        <p:spPr>
          <a:xfrm>
            <a:off x="8722522"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59" name="図プレースホルダー 28"/>
          <p:cNvSpPr>
            <a:spLocks noGrp="1"/>
          </p:cNvSpPr>
          <p:nvPr>
            <p:ph type="pic" sz="quarter" idx="25" hasCustomPrompt="1"/>
          </p:nvPr>
        </p:nvSpPr>
        <p:spPr>
          <a:xfrm>
            <a:off x="11946955"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0" name="図プレースホルダー 28"/>
          <p:cNvSpPr>
            <a:spLocks noGrp="1"/>
          </p:cNvSpPr>
          <p:nvPr>
            <p:ph type="pic" sz="quarter" idx="26" hasCustomPrompt="1"/>
          </p:nvPr>
        </p:nvSpPr>
        <p:spPr>
          <a:xfrm>
            <a:off x="1517138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1" name="テキスト プレースホルダー 5"/>
          <p:cNvSpPr>
            <a:spLocks noGrp="1"/>
          </p:cNvSpPr>
          <p:nvPr>
            <p:ph type="body" sz="quarter" idx="13" hasCustomPrompt="1"/>
          </p:nvPr>
        </p:nvSpPr>
        <p:spPr>
          <a:xfrm>
            <a:off x="1080620"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2" name="テキスト プレースホルダー 5"/>
          <p:cNvSpPr>
            <a:spLocks noGrp="1"/>
          </p:cNvSpPr>
          <p:nvPr>
            <p:ph type="body" sz="quarter" idx="27" hasCustomPrompt="1"/>
          </p:nvPr>
        </p:nvSpPr>
        <p:spPr>
          <a:xfrm>
            <a:off x="4307663"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3" name="テキスト プレースホルダー 5"/>
          <p:cNvSpPr>
            <a:spLocks noGrp="1"/>
          </p:cNvSpPr>
          <p:nvPr>
            <p:ph type="body" sz="quarter" idx="28" hasCustomPrompt="1"/>
          </p:nvPr>
        </p:nvSpPr>
        <p:spPr>
          <a:xfrm>
            <a:off x="7534706"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4" name="テキスト プレースホルダー 5"/>
          <p:cNvSpPr>
            <a:spLocks noGrp="1"/>
          </p:cNvSpPr>
          <p:nvPr>
            <p:ph type="body" sz="quarter" idx="29" hasCustomPrompt="1"/>
          </p:nvPr>
        </p:nvSpPr>
        <p:spPr>
          <a:xfrm>
            <a:off x="10761749"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5" name="テキスト プレースホルダー 5"/>
          <p:cNvSpPr>
            <a:spLocks noGrp="1"/>
          </p:cNvSpPr>
          <p:nvPr>
            <p:ph type="body" sz="quarter" idx="30" hasCustomPrompt="1"/>
          </p:nvPr>
        </p:nvSpPr>
        <p:spPr>
          <a:xfrm>
            <a:off x="13988792" y="8033513"/>
            <a:ext cx="3211321" cy="831533"/>
          </a:xfrm>
          <a:prstGeom prst="rect">
            <a:avLst/>
          </a:prstGeom>
        </p:spPr>
        <p:txBody>
          <a:bodyPr anchor="t">
            <a:noAutofit/>
          </a:bodyPr>
          <a:lstStyle>
            <a:lvl1pPr algn="ctr">
              <a:lnSpc>
                <a:spcPct val="100000"/>
              </a:lnSpc>
              <a:spcBef>
                <a:spcPts val="0"/>
              </a:spcBef>
              <a:defRPr sz="3600" i="0" baseline="0">
                <a:solidFill>
                  <a:schemeClr val="accent2">
                    <a:lumMod val="75000"/>
                  </a:schemeClr>
                </a:solidFill>
                <a:effectLst>
                  <a:innerShdw blurRad="114300">
                    <a:prstClr val="black"/>
                  </a:innerShdw>
                </a:effectLst>
                <a:latin typeface="+mj-lt"/>
              </a:defRPr>
            </a:lvl1pPr>
          </a:lstStyle>
          <a:p>
            <a:pPr lvl="0"/>
            <a:r>
              <a:rPr kumimoji="1" lang="en-US" altLang="ja-JP" dirty="0" smtClean="0"/>
              <a:t>WORD</a:t>
            </a:r>
            <a:endParaRPr kumimoji="1" lang="ja-JP" altLang="en-US" dirty="0" smtClean="0"/>
          </a:p>
        </p:txBody>
      </p:sp>
      <p:sp>
        <p:nvSpPr>
          <p:cNvPr id="66" name="正方形/長方形 65"/>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68" name="直線コネクタ 67"/>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8412480" y="1284809"/>
            <a:ext cx="8651632" cy="2185991"/>
          </a:xfrm>
          <a:prstGeom prst="rect">
            <a:avLst/>
          </a:prstGeo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70" name="グループ化 69"/>
          <p:cNvGrpSpPr/>
          <p:nvPr userDrawn="1"/>
        </p:nvGrpSpPr>
        <p:grpSpPr>
          <a:xfrm>
            <a:off x="16778435" y="339170"/>
            <a:ext cx="1150664" cy="1150664"/>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886265" y="2383108"/>
            <a:ext cx="7752393"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369082" y="2027507"/>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5400000">
            <a:off x="5633540" y="45611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285116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2329559"/>
            <a:ext cx="482540" cy="1722666"/>
          </a:xfrm>
          <a:prstGeom prst="rect">
            <a:avLst/>
          </a:prstGeom>
        </p:spPr>
      </p:pic>
      <p:sp>
        <p:nvSpPr>
          <p:cNvPr id="14" name="テキスト プレースホルダー 5"/>
          <p:cNvSpPr>
            <a:spLocks noGrp="1"/>
          </p:cNvSpPr>
          <p:nvPr>
            <p:ph type="body" sz="quarter" idx="15" hasCustomPrompt="1"/>
          </p:nvPr>
        </p:nvSpPr>
        <p:spPr>
          <a:xfrm>
            <a:off x="3478245" y="285116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16" hasCustomPrompt="1"/>
          </p:nvPr>
        </p:nvSpPr>
        <p:spPr>
          <a:xfrm>
            <a:off x="915851" y="285253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16" name="テキスト プレースホルダー 5"/>
          <p:cNvSpPr>
            <a:spLocks noGrp="1"/>
          </p:cNvSpPr>
          <p:nvPr>
            <p:ph type="body" sz="quarter" idx="17" hasCustomPrompt="1"/>
          </p:nvPr>
        </p:nvSpPr>
        <p:spPr>
          <a:xfrm>
            <a:off x="3466274" y="364083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17" name="二等辺三角形 10"/>
          <p:cNvSpPr/>
          <p:nvPr userDrawn="1"/>
        </p:nvSpPr>
        <p:spPr>
          <a:xfrm rot="5400000">
            <a:off x="5633540" y="266729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506234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4540739"/>
            <a:ext cx="482540" cy="1722666"/>
          </a:xfrm>
          <a:prstGeom prst="rect">
            <a:avLst/>
          </a:prstGeom>
        </p:spPr>
      </p:pic>
      <p:sp>
        <p:nvSpPr>
          <p:cNvPr id="24" name="テキスト プレースホルダー 5"/>
          <p:cNvSpPr>
            <a:spLocks noGrp="1"/>
          </p:cNvSpPr>
          <p:nvPr>
            <p:ph type="body" sz="quarter" idx="18" hasCustomPrompt="1"/>
          </p:nvPr>
        </p:nvSpPr>
        <p:spPr>
          <a:xfrm>
            <a:off x="3478245" y="506234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19" hasCustomPrompt="1"/>
          </p:nvPr>
        </p:nvSpPr>
        <p:spPr>
          <a:xfrm>
            <a:off x="915851" y="506371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26" name="テキスト プレースホルダー 5"/>
          <p:cNvSpPr>
            <a:spLocks noGrp="1"/>
          </p:cNvSpPr>
          <p:nvPr>
            <p:ph type="body" sz="quarter" idx="20" hasCustomPrompt="1"/>
          </p:nvPr>
        </p:nvSpPr>
        <p:spPr>
          <a:xfrm>
            <a:off x="3466274" y="585201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27" name="二等辺三角形 10"/>
          <p:cNvSpPr/>
          <p:nvPr userDrawn="1"/>
        </p:nvSpPr>
        <p:spPr>
          <a:xfrm rot="5400000">
            <a:off x="5633540" y="487847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userDrawn="1"/>
        </p:nvGrpSpPr>
        <p:grpSpPr>
          <a:xfrm>
            <a:off x="3478246" y="7273526"/>
            <a:ext cx="5128897" cy="663576"/>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6751919"/>
            <a:ext cx="482540" cy="1722666"/>
          </a:xfrm>
          <a:prstGeom prst="rect">
            <a:avLst/>
          </a:prstGeom>
        </p:spPr>
      </p:pic>
      <p:sp>
        <p:nvSpPr>
          <p:cNvPr id="34" name="テキスト プレースホルダー 5"/>
          <p:cNvSpPr>
            <a:spLocks noGrp="1"/>
          </p:cNvSpPr>
          <p:nvPr>
            <p:ph type="body" sz="quarter" idx="21" hasCustomPrompt="1"/>
          </p:nvPr>
        </p:nvSpPr>
        <p:spPr>
          <a:xfrm>
            <a:off x="3478245" y="727352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22" hasCustomPrompt="1"/>
          </p:nvPr>
        </p:nvSpPr>
        <p:spPr>
          <a:xfrm>
            <a:off x="915851" y="727489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36" name="テキスト プレースホルダー 5"/>
          <p:cNvSpPr>
            <a:spLocks noGrp="1"/>
          </p:cNvSpPr>
          <p:nvPr>
            <p:ph type="body" sz="quarter" idx="23" hasCustomPrompt="1"/>
          </p:nvPr>
        </p:nvSpPr>
        <p:spPr>
          <a:xfrm>
            <a:off x="3466274" y="806319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67" name="二等辺三角形 10"/>
          <p:cNvSpPr/>
          <p:nvPr userDrawn="1"/>
        </p:nvSpPr>
        <p:spPr>
          <a:xfrm rot="5400000">
            <a:off x="13841375" y="45887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285392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2332317"/>
            <a:ext cx="482540" cy="1722666"/>
          </a:xfrm>
          <a:prstGeom prst="rect">
            <a:avLst/>
          </a:prstGeom>
        </p:spPr>
      </p:pic>
      <p:sp>
        <p:nvSpPr>
          <p:cNvPr id="74" name="テキスト プレースホルダー 5"/>
          <p:cNvSpPr>
            <a:spLocks noGrp="1"/>
          </p:cNvSpPr>
          <p:nvPr>
            <p:ph type="body" sz="quarter" idx="24" hasCustomPrompt="1"/>
          </p:nvPr>
        </p:nvSpPr>
        <p:spPr>
          <a:xfrm>
            <a:off x="11686080" y="285392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5" hasCustomPrompt="1"/>
          </p:nvPr>
        </p:nvSpPr>
        <p:spPr>
          <a:xfrm>
            <a:off x="9123686" y="285529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76" name="テキスト プレースホルダー 5"/>
          <p:cNvSpPr>
            <a:spLocks noGrp="1"/>
          </p:cNvSpPr>
          <p:nvPr>
            <p:ph type="body" sz="quarter" idx="26" hasCustomPrompt="1"/>
          </p:nvPr>
        </p:nvSpPr>
        <p:spPr>
          <a:xfrm>
            <a:off x="11674109" y="364359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77" name="二等辺三角形 10"/>
          <p:cNvSpPr/>
          <p:nvPr userDrawn="1"/>
        </p:nvSpPr>
        <p:spPr>
          <a:xfrm rot="5400000">
            <a:off x="13841375" y="267005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506510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4543497"/>
            <a:ext cx="482540" cy="1722666"/>
          </a:xfrm>
          <a:prstGeom prst="rect">
            <a:avLst/>
          </a:prstGeom>
        </p:spPr>
      </p:pic>
      <p:sp>
        <p:nvSpPr>
          <p:cNvPr id="84" name="テキスト プレースホルダー 5"/>
          <p:cNvSpPr>
            <a:spLocks noGrp="1"/>
          </p:cNvSpPr>
          <p:nvPr>
            <p:ph type="body" sz="quarter" idx="27" hasCustomPrompt="1"/>
          </p:nvPr>
        </p:nvSpPr>
        <p:spPr>
          <a:xfrm>
            <a:off x="11686080" y="506510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5" name="テキスト プレースホルダー 5"/>
          <p:cNvSpPr>
            <a:spLocks noGrp="1"/>
          </p:cNvSpPr>
          <p:nvPr>
            <p:ph type="body" sz="quarter" idx="28" hasCustomPrompt="1"/>
          </p:nvPr>
        </p:nvSpPr>
        <p:spPr>
          <a:xfrm>
            <a:off x="9123686" y="506647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86" name="テキスト プレースホルダー 5"/>
          <p:cNvSpPr>
            <a:spLocks noGrp="1"/>
          </p:cNvSpPr>
          <p:nvPr>
            <p:ph type="body" sz="quarter" idx="29" hasCustomPrompt="1"/>
          </p:nvPr>
        </p:nvSpPr>
        <p:spPr>
          <a:xfrm>
            <a:off x="11674109" y="585477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87" name="二等辺三角形 10"/>
          <p:cNvSpPr/>
          <p:nvPr userDrawn="1"/>
        </p:nvSpPr>
        <p:spPr>
          <a:xfrm rot="5400000">
            <a:off x="13841375" y="488123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グループ化 87"/>
          <p:cNvGrpSpPr/>
          <p:nvPr userDrawn="1"/>
        </p:nvGrpSpPr>
        <p:grpSpPr>
          <a:xfrm>
            <a:off x="11686081" y="7276284"/>
            <a:ext cx="5128897" cy="663576"/>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6754677"/>
            <a:ext cx="482540" cy="1722666"/>
          </a:xfrm>
          <a:prstGeom prst="rect">
            <a:avLst/>
          </a:prstGeom>
        </p:spPr>
      </p:pic>
      <p:sp>
        <p:nvSpPr>
          <p:cNvPr id="94" name="テキスト プレースホルダー 5"/>
          <p:cNvSpPr>
            <a:spLocks noGrp="1"/>
          </p:cNvSpPr>
          <p:nvPr>
            <p:ph type="body" sz="quarter" idx="30" hasCustomPrompt="1"/>
          </p:nvPr>
        </p:nvSpPr>
        <p:spPr>
          <a:xfrm>
            <a:off x="11686080" y="727628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95" name="テキスト プレースホルダー 5"/>
          <p:cNvSpPr>
            <a:spLocks noGrp="1"/>
          </p:cNvSpPr>
          <p:nvPr>
            <p:ph type="body" sz="quarter" idx="31" hasCustomPrompt="1"/>
          </p:nvPr>
        </p:nvSpPr>
        <p:spPr>
          <a:xfrm>
            <a:off x="9123686" y="727765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96" name="テキスト プレースホルダー 5"/>
          <p:cNvSpPr>
            <a:spLocks noGrp="1"/>
          </p:cNvSpPr>
          <p:nvPr>
            <p:ph type="body" sz="quarter" idx="32" hasCustomPrompt="1"/>
          </p:nvPr>
        </p:nvSpPr>
        <p:spPr>
          <a:xfrm>
            <a:off x="11674109" y="806595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 name="図プレースホルダー 4"/>
          <p:cNvSpPr>
            <a:spLocks noGrp="1"/>
          </p:cNvSpPr>
          <p:nvPr>
            <p:ph type="pic" sz="quarter" idx="23" hasCustomPrompt="1"/>
          </p:nvPr>
        </p:nvSpPr>
        <p:spPr>
          <a:xfrm>
            <a:off x="0" y="0"/>
            <a:ext cx="8867775"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12" name="タイトル 1"/>
          <p:cNvSpPr>
            <a:spLocks noGrp="1"/>
          </p:cNvSpPr>
          <p:nvPr>
            <p:ph type="title" hasCustomPrompt="1"/>
          </p:nvPr>
        </p:nvSpPr>
        <p:spPr>
          <a:xfrm>
            <a:off x="9361717" y="1915886"/>
            <a:ext cx="8166309" cy="3254602"/>
          </a:xfrm>
          <a:prstGeom prst="rect">
            <a:avLst/>
          </a:prstGeom>
        </p:spPr>
        <p:txBody>
          <a:bodyPr anchor="b"/>
          <a:lstStyle>
            <a:lvl1pPr algn="l">
              <a:lnSpc>
                <a:spcPts val="8800"/>
              </a:lnSpc>
              <a:defRPr baseline="0"/>
            </a:lvl1pPr>
          </a:lstStyle>
          <a:p>
            <a:r>
              <a:rPr kumimoji="1" lang="en-US" altLang="ja-JP" dirty="0" smtClean="0"/>
              <a:t>SLIDE TITLE</a:t>
            </a:r>
            <a:r>
              <a:rPr kumimoji="1" lang="ja-JP" altLang="en-US" dirty="0" smtClean="0"/>
              <a:t> </a:t>
            </a:r>
            <a:r>
              <a:rPr kumimoji="1" lang="en-US" altLang="ja-JP" dirty="0" smtClean="0"/>
              <a:t>GOES HERE</a:t>
            </a:r>
            <a:endParaRPr kumimoji="1" lang="ja-JP" altLang="en-US" dirty="0"/>
          </a:p>
        </p:txBody>
      </p:sp>
      <p:sp>
        <p:nvSpPr>
          <p:cNvPr id="13" name="テキスト プレースホルダー 5"/>
          <p:cNvSpPr>
            <a:spLocks noGrp="1"/>
          </p:cNvSpPr>
          <p:nvPr>
            <p:ph type="body" sz="quarter" idx="12" hasCustomPrompt="1"/>
          </p:nvPr>
        </p:nvSpPr>
        <p:spPr>
          <a:xfrm>
            <a:off x="9361718" y="5315867"/>
            <a:ext cx="8166308" cy="3363676"/>
          </a:xfrm>
          <a:prstGeom prst="rect">
            <a:avLst/>
          </a:prstGeom>
        </p:spPr>
        <p:txBody>
          <a:bodyPr anchor="t">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正方形/長方形 13"/>
          <p:cNvSpPr/>
          <p:nvPr userDrawn="1"/>
        </p:nvSpPr>
        <p:spPr>
          <a:xfrm>
            <a:off x="9468531" y="5085094"/>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955428" y="3354113"/>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直角三角形 15"/>
          <p:cNvSpPr/>
          <p:nvPr userDrawn="1"/>
        </p:nvSpPr>
        <p:spPr>
          <a:xfrm rot="10800000" flipH="1">
            <a:off x="-14514" y="-37458"/>
            <a:ext cx="10815525" cy="1036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userDrawn="1"/>
        </p:nvCxnSpPr>
        <p:spPr>
          <a:xfrm flipH="1">
            <a:off x="7298790" y="0"/>
            <a:ext cx="3311153"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783771" y="638715"/>
            <a:ext cx="7402286" cy="5689600"/>
          </a:xfrm>
          <a:prstGeom prst="rect">
            <a:avLst/>
          </a:prstGeom>
        </p:spPr>
        <p:txBody>
          <a:bodyPr anchor="ctr">
            <a:noAutofit/>
          </a:bodyPr>
          <a:lstStyle>
            <a:lvl1pPr algn="ctr">
              <a:lnSpc>
                <a:spcPts val="7200"/>
              </a:lnSpc>
              <a:spcBef>
                <a:spcPts val="0"/>
              </a:spcBef>
              <a:defRPr sz="72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5544457"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8" name="図プレースホルダー 6"/>
          <p:cNvSpPr>
            <a:spLocks noGrp="1"/>
          </p:cNvSpPr>
          <p:nvPr>
            <p:ph type="pic" sz="quarter" idx="11" hasCustomPrompt="1"/>
          </p:nvPr>
        </p:nvSpPr>
        <p:spPr>
          <a:xfrm>
            <a:off x="11422743" y="0"/>
            <a:ext cx="6868432" cy="5170488"/>
          </a:xfrm>
          <a:prstGeom prst="rect">
            <a:avLst/>
          </a:prstGeom>
          <a:effectLst>
            <a:innerShdw blurRad="114300">
              <a:prstClr val="black"/>
            </a:innerShdw>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6"/>
          <p:cNvSpPr>
            <a:spLocks noGrp="1"/>
          </p:cNvSpPr>
          <p:nvPr>
            <p:ph type="pic" sz="quarter" idx="12" hasCustomPrompt="1"/>
          </p:nvPr>
        </p:nvSpPr>
        <p:spPr>
          <a:xfrm>
            <a:off x="0" y="5170488"/>
            <a:ext cx="7663544"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10" name="図プレースホルダー 6"/>
          <p:cNvSpPr>
            <a:spLocks noGrp="1"/>
          </p:cNvSpPr>
          <p:nvPr>
            <p:ph type="pic" sz="quarter" idx="13" hasCustomPrompt="1"/>
          </p:nvPr>
        </p:nvSpPr>
        <p:spPr>
          <a:xfrm>
            <a:off x="7663544" y="5170488"/>
            <a:ext cx="4992914" cy="5170488"/>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13" name="正方形/長方形 12"/>
          <p:cNvSpPr/>
          <p:nvPr userDrawn="1"/>
        </p:nvSpPr>
        <p:spPr>
          <a:xfrm>
            <a:off x="5544457" y="0"/>
            <a:ext cx="5878286" cy="5170488"/>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2656457" y="5170488"/>
            <a:ext cx="5634717" cy="5170488"/>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5689600" y="508004"/>
            <a:ext cx="5588000" cy="2002971"/>
          </a:xfrm>
          <a:prstGeom prst="rect">
            <a:avLst/>
          </a:prstGeom>
        </p:spPr>
        <p:txBody>
          <a:bodyPr anchor="b">
            <a:noAutofit/>
          </a:bodyPr>
          <a:lstStyle>
            <a:lvl1pPr algn="ctr">
              <a:lnSpc>
                <a:spcPts val="6000"/>
              </a:lnSpc>
              <a:spcBef>
                <a:spcPts val="0"/>
              </a:spcBef>
              <a:defRPr sz="60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6" name="テキスト プレースホルダー 5"/>
          <p:cNvSpPr>
            <a:spLocks noGrp="1"/>
          </p:cNvSpPr>
          <p:nvPr>
            <p:ph type="body" sz="quarter" idx="17" hasCustomPrompt="1"/>
          </p:nvPr>
        </p:nvSpPr>
        <p:spPr>
          <a:xfrm>
            <a:off x="5689600" y="2510975"/>
            <a:ext cx="5588000" cy="2119086"/>
          </a:xfrm>
          <a:prstGeom prst="rect">
            <a:avLst/>
          </a:prstGeom>
        </p:spPr>
        <p:txBody>
          <a:bodyPr anchor="t">
            <a:normAutofit/>
          </a:bodyPr>
          <a:lstStyle>
            <a:lvl1pPr algn="ctr">
              <a:lnSpc>
                <a:spcPct val="130000"/>
              </a:lnSpc>
              <a:spcBef>
                <a:spcPts val="120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7" name="テキスト プレースホルダー 5"/>
          <p:cNvSpPr>
            <a:spLocks noGrp="1"/>
          </p:cNvSpPr>
          <p:nvPr>
            <p:ph type="body" sz="quarter" idx="18" hasCustomPrompt="1"/>
          </p:nvPr>
        </p:nvSpPr>
        <p:spPr>
          <a:xfrm>
            <a:off x="12824958" y="5856513"/>
            <a:ext cx="5297714" cy="3766457"/>
          </a:xfrm>
          <a:prstGeom prst="rect">
            <a:avLst/>
          </a:prstGeom>
        </p:spPr>
        <p:txBody>
          <a:bodyPr anchor="ctr">
            <a:normAutofit/>
          </a:bodyPr>
          <a:lstStyle>
            <a:lvl1pPr algn="ct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cxnSp>
        <p:nvCxnSpPr>
          <p:cNvPr id="18" name="直線コネクタ 17"/>
          <p:cNvCxnSpPr/>
          <p:nvPr userDrawn="1"/>
        </p:nvCxnSpPr>
        <p:spPr>
          <a:xfrm flipH="1">
            <a:off x="5544457" y="5007428"/>
            <a:ext cx="5878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4" name="テキスト プレースホルダー 5"/>
          <p:cNvSpPr>
            <a:spLocks noGrp="1"/>
          </p:cNvSpPr>
          <p:nvPr>
            <p:ph type="body" sz="quarter" idx="15" hasCustomPrompt="1"/>
          </p:nvPr>
        </p:nvSpPr>
        <p:spPr>
          <a:xfrm>
            <a:off x="0" y="8848579"/>
            <a:ext cx="8159262" cy="759789"/>
          </a:xfrm>
          <a:prstGeom prst="rect">
            <a:avLst/>
          </a:prstGeom>
          <a:blipFill dpi="0" rotWithShape="0">
            <a:blip r:embed="rId2">
              <a:alphaModFix amt="50000"/>
            </a:blip>
            <a:srcRect/>
            <a:tile tx="0" ty="0" sx="100000" sy="100000" flip="none" algn="tl"/>
          </a:blipFill>
        </p:spPr>
        <p:txBody>
          <a:bodyPr anchor="ctr">
            <a:noAutofit/>
          </a:bodyPr>
          <a:lstStyle>
            <a:lvl1pPr algn="ctr">
              <a:defRPr sz="4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smtClean="0"/>
              <a:t>Add an image</a:t>
            </a:r>
            <a:endParaRPr kumimoji="1" lang="ja-JP" altLang="en-US" dirty="0"/>
          </a:p>
        </p:txBody>
      </p:sp>
      <p:sp>
        <p:nvSpPr>
          <p:cNvPr id="4" name="テキスト プレースホルダー 5"/>
          <p:cNvSpPr>
            <a:spLocks noGrp="1"/>
          </p:cNvSpPr>
          <p:nvPr>
            <p:ph type="body" sz="quarter" idx="15" hasCustomPrompt="1"/>
          </p:nvPr>
        </p:nvSpPr>
        <p:spPr>
          <a:xfrm>
            <a:off x="822960" y="7962314"/>
            <a:ext cx="16645254" cy="759789"/>
          </a:xfrm>
          <a:prstGeom prst="rect">
            <a:avLst/>
          </a:prstGeom>
          <a:noFill/>
        </p:spPr>
        <p:txBody>
          <a:bodyPr anchor="ctr">
            <a:noAutofit/>
          </a:bodyPr>
          <a:lstStyle>
            <a:lvl1pPr algn="ctr">
              <a:defRPr sz="60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11763827" y="4970343"/>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24" name="正方形/長方形 23"/>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flipH="1">
            <a:off x="9769499" y="4991832"/>
            <a:ext cx="2002861" cy="1003665"/>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34"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5"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11763827" y="618899"/>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37" name="正方形/長方形 36"/>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p:cNvGrpSpPr/>
          <p:nvPr userDrawn="1"/>
        </p:nvGrpSpPr>
        <p:grpSpPr>
          <a:xfrm flipH="1">
            <a:off x="9769499" y="640388"/>
            <a:ext cx="2002861" cy="1003665"/>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47"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8"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1786641" y="2778842"/>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50" name="正方形/長方形 49"/>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6612642" y="2800331"/>
            <a:ext cx="2002861" cy="1003665"/>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60"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61"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1790181" y="7160579"/>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63" name="正方形/長方形 62"/>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p:cNvGrpSpPr/>
          <p:nvPr userDrawn="1"/>
        </p:nvGrpSpPr>
        <p:grpSpPr>
          <a:xfrm>
            <a:off x="6616182" y="7182068"/>
            <a:ext cx="2002861" cy="1003665"/>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73"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7194310" y="961964"/>
            <a:ext cx="9468090"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7174524" y="5298094"/>
            <a:ext cx="9531420"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9723644" y="961964"/>
            <a:ext cx="7593685" cy="3976913"/>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9720774" y="5298094"/>
            <a:ext cx="7644479"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smtClean="0"/>
              <a:t>Text Here</a:t>
            </a:r>
            <a:endParaRPr kumimoji="1" lang="ja-JP" altLang="en-US" dirty="0" smtClean="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77394" y="961964"/>
            <a:ext cx="5876715" cy="8355707"/>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8089" y="4118967"/>
            <a:ext cx="2544365" cy="5198704"/>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167838" y="4797663"/>
            <a:ext cx="2184867" cy="384131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
        <p:nvSpPr>
          <p:cNvPr id="9" name="図プレースホルダー 3"/>
          <p:cNvSpPr>
            <a:spLocks noGrp="1"/>
          </p:cNvSpPr>
          <p:nvPr>
            <p:ph type="pic" sz="quarter" idx="18" hasCustomPrompt="1"/>
          </p:nvPr>
        </p:nvSpPr>
        <p:spPr>
          <a:xfrm>
            <a:off x="3765140" y="1737549"/>
            <a:ext cx="5101223" cy="6804537"/>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29029" y="-29029"/>
            <a:ext cx="18360000" cy="75183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7324041"/>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7174524" y="7590971"/>
            <a:ext cx="9776378" cy="1640112"/>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
        <p:nvSpPr>
          <p:cNvPr id="9" name="図プレースホルダー 28"/>
          <p:cNvSpPr>
            <a:spLocks noGrp="1"/>
          </p:cNvSpPr>
          <p:nvPr>
            <p:ph type="pic" sz="quarter" idx="22" hasCustomPrompt="1"/>
          </p:nvPr>
        </p:nvSpPr>
        <p:spPr>
          <a:xfrm>
            <a:off x="7158226" y="1311728"/>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0" name="テキスト プレースホルダー 5"/>
          <p:cNvSpPr>
            <a:spLocks noGrp="1"/>
          </p:cNvSpPr>
          <p:nvPr>
            <p:ph type="body" sz="quarter" idx="23" hasCustomPrompt="1"/>
          </p:nvPr>
        </p:nvSpPr>
        <p:spPr>
          <a:xfrm>
            <a:off x="8069942" y="2002528"/>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069942" y="1369785"/>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1" name="図プレースホルダー 28"/>
          <p:cNvSpPr>
            <a:spLocks noGrp="1"/>
          </p:cNvSpPr>
          <p:nvPr>
            <p:ph type="pic" sz="quarter" idx="24" hasCustomPrompt="1"/>
          </p:nvPr>
        </p:nvSpPr>
        <p:spPr>
          <a:xfrm>
            <a:off x="7158226" y="3124085"/>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22" name="テキスト プレースホルダー 5"/>
          <p:cNvSpPr>
            <a:spLocks noGrp="1"/>
          </p:cNvSpPr>
          <p:nvPr>
            <p:ph type="body" sz="quarter" idx="25" hasCustomPrompt="1"/>
          </p:nvPr>
        </p:nvSpPr>
        <p:spPr>
          <a:xfrm>
            <a:off x="8069942" y="3814885"/>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23" name="テキスト プレースホルダー 5"/>
          <p:cNvSpPr>
            <a:spLocks noGrp="1"/>
          </p:cNvSpPr>
          <p:nvPr>
            <p:ph type="body" sz="quarter" idx="26" hasCustomPrompt="1"/>
          </p:nvPr>
        </p:nvSpPr>
        <p:spPr>
          <a:xfrm>
            <a:off x="8069942" y="3182142"/>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4" name="図プレースホルダー 28"/>
          <p:cNvSpPr>
            <a:spLocks noGrp="1"/>
          </p:cNvSpPr>
          <p:nvPr>
            <p:ph type="pic" sz="quarter" idx="27" hasCustomPrompt="1"/>
          </p:nvPr>
        </p:nvSpPr>
        <p:spPr>
          <a:xfrm>
            <a:off x="7158226" y="4936442"/>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25" name="テキスト プレースホルダー 5"/>
          <p:cNvSpPr>
            <a:spLocks noGrp="1"/>
          </p:cNvSpPr>
          <p:nvPr>
            <p:ph type="body" sz="quarter" idx="28" hasCustomPrompt="1"/>
          </p:nvPr>
        </p:nvSpPr>
        <p:spPr>
          <a:xfrm>
            <a:off x="8069942" y="5627242"/>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26" name="テキスト プレースホルダー 5"/>
          <p:cNvSpPr>
            <a:spLocks noGrp="1"/>
          </p:cNvSpPr>
          <p:nvPr>
            <p:ph type="body" sz="quarter" idx="29" hasCustomPrompt="1"/>
          </p:nvPr>
        </p:nvSpPr>
        <p:spPr>
          <a:xfrm>
            <a:off x="8069942" y="4994499"/>
            <a:ext cx="8880960"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29029" y="5131136"/>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311252"/>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10438228" y="1859612"/>
            <a:ext cx="6991643" cy="3166349"/>
          </a:xfrm>
          <a:prstGeom prst="rect">
            <a:avLst/>
          </a:prstGeom>
          <a:noFill/>
        </p:spPr>
        <p:txBody>
          <a:bodyPr anchor="b">
            <a:noAutofit/>
          </a:bodyPr>
          <a:lstStyle>
            <a:lvl1pPr algn="l">
              <a:lnSpc>
                <a:spcPts val="6000"/>
              </a:lnSpc>
              <a:spcBef>
                <a:spcPts val="0"/>
              </a:spcBef>
              <a:defRPr sz="60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3" name="テキスト プレースホルダー 5"/>
          <p:cNvSpPr>
            <a:spLocks noGrp="1"/>
          </p:cNvSpPr>
          <p:nvPr>
            <p:ph type="body" sz="quarter" idx="12" hasCustomPrompt="1"/>
          </p:nvPr>
        </p:nvSpPr>
        <p:spPr>
          <a:xfrm>
            <a:off x="10451725" y="5438774"/>
            <a:ext cx="6969799" cy="3932989"/>
          </a:xfrm>
          <a:prstGeom prst="rect">
            <a:avLst/>
          </a:prstGeom>
        </p:spPr>
        <p:txBody>
          <a:bodyPr anchor="t">
            <a:normAutofit/>
          </a:bodyPr>
          <a:lstStyle>
            <a:lvl1pPr marL="0" indent="0" algn="l">
              <a:lnSpc>
                <a:spcPct val="130000"/>
              </a:lnSpc>
              <a:buFontTx/>
              <a:buNone/>
              <a:defRPr sz="2000" baseline="0">
                <a:solidFill>
                  <a:schemeClr val="bg1"/>
                </a:solidFill>
              </a:defRPr>
            </a:lvl1pPr>
          </a:lstStyle>
          <a:p>
            <a:pPr lvl="0"/>
            <a:r>
              <a:rPr kumimoji="1" lang="en-US" altLang="ja-JP" dirty="0" smtClean="0"/>
              <a:t>Text Here</a:t>
            </a:r>
            <a:endParaRPr kumimoji="1" lang="ja-JP" altLang="en-US" dirty="0" smtClean="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799" y="1772528"/>
            <a:ext cx="8991826" cy="7284159"/>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1430777" y="2096087"/>
            <a:ext cx="8304066" cy="4557932"/>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5400000">
            <a:off x="5633540" y="135103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374608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3224479"/>
            <a:ext cx="482540" cy="1722666"/>
          </a:xfrm>
          <a:prstGeom prst="rect">
            <a:avLst/>
          </a:prstGeom>
        </p:spPr>
      </p:pic>
      <p:sp>
        <p:nvSpPr>
          <p:cNvPr id="14" name="テキスト プレースホルダー 5"/>
          <p:cNvSpPr>
            <a:spLocks noGrp="1"/>
          </p:cNvSpPr>
          <p:nvPr>
            <p:ph type="body" sz="quarter" idx="15" hasCustomPrompt="1"/>
          </p:nvPr>
        </p:nvSpPr>
        <p:spPr>
          <a:xfrm>
            <a:off x="3478245" y="374608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5" name="テキスト プレースホルダー 5"/>
          <p:cNvSpPr>
            <a:spLocks noGrp="1"/>
          </p:cNvSpPr>
          <p:nvPr>
            <p:ph type="body" sz="quarter" idx="16" hasCustomPrompt="1"/>
          </p:nvPr>
        </p:nvSpPr>
        <p:spPr>
          <a:xfrm>
            <a:off x="915851" y="374745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16" name="テキスト プレースホルダー 5"/>
          <p:cNvSpPr>
            <a:spLocks noGrp="1"/>
          </p:cNvSpPr>
          <p:nvPr>
            <p:ph type="body" sz="quarter" idx="17" hasCustomPrompt="1"/>
          </p:nvPr>
        </p:nvSpPr>
        <p:spPr>
          <a:xfrm>
            <a:off x="3466274" y="453575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17" name="二等辺三角形 10"/>
          <p:cNvSpPr/>
          <p:nvPr userDrawn="1"/>
        </p:nvSpPr>
        <p:spPr>
          <a:xfrm rot="5400000">
            <a:off x="5633540" y="392506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632011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5798509"/>
            <a:ext cx="482540" cy="1722666"/>
          </a:xfrm>
          <a:prstGeom prst="rect">
            <a:avLst/>
          </a:prstGeom>
        </p:spPr>
      </p:pic>
      <p:sp>
        <p:nvSpPr>
          <p:cNvPr id="24" name="テキスト プレースホルダー 5"/>
          <p:cNvSpPr>
            <a:spLocks noGrp="1"/>
          </p:cNvSpPr>
          <p:nvPr>
            <p:ph type="body" sz="quarter" idx="18" hasCustomPrompt="1"/>
          </p:nvPr>
        </p:nvSpPr>
        <p:spPr>
          <a:xfrm>
            <a:off x="3478245" y="6320116"/>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5" name="テキスト プレースホルダー 5"/>
          <p:cNvSpPr>
            <a:spLocks noGrp="1"/>
          </p:cNvSpPr>
          <p:nvPr>
            <p:ph type="body" sz="quarter" idx="19" hasCustomPrompt="1"/>
          </p:nvPr>
        </p:nvSpPr>
        <p:spPr>
          <a:xfrm>
            <a:off x="915851" y="6321485"/>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26" name="テキスト プレースホルダー 5"/>
          <p:cNvSpPr>
            <a:spLocks noGrp="1"/>
          </p:cNvSpPr>
          <p:nvPr>
            <p:ph type="body" sz="quarter" idx="20" hasCustomPrompt="1"/>
          </p:nvPr>
        </p:nvSpPr>
        <p:spPr>
          <a:xfrm>
            <a:off x="3466274" y="710978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67" name="二等辺三角形 10"/>
          <p:cNvSpPr/>
          <p:nvPr userDrawn="1"/>
        </p:nvSpPr>
        <p:spPr>
          <a:xfrm rot="5400000">
            <a:off x="13841375" y="135379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374884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3227237"/>
            <a:ext cx="482540" cy="1722666"/>
          </a:xfrm>
          <a:prstGeom prst="rect">
            <a:avLst/>
          </a:prstGeom>
        </p:spPr>
      </p:pic>
      <p:sp>
        <p:nvSpPr>
          <p:cNvPr id="74" name="テキスト プレースホルダー 5"/>
          <p:cNvSpPr>
            <a:spLocks noGrp="1"/>
          </p:cNvSpPr>
          <p:nvPr>
            <p:ph type="body" sz="quarter" idx="24" hasCustomPrompt="1"/>
          </p:nvPr>
        </p:nvSpPr>
        <p:spPr>
          <a:xfrm>
            <a:off x="11686080" y="374884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75" name="テキスト プレースホルダー 5"/>
          <p:cNvSpPr>
            <a:spLocks noGrp="1"/>
          </p:cNvSpPr>
          <p:nvPr>
            <p:ph type="body" sz="quarter" idx="25" hasCustomPrompt="1"/>
          </p:nvPr>
        </p:nvSpPr>
        <p:spPr>
          <a:xfrm>
            <a:off x="9123686" y="375021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76" name="テキスト プレースホルダー 5"/>
          <p:cNvSpPr>
            <a:spLocks noGrp="1"/>
          </p:cNvSpPr>
          <p:nvPr>
            <p:ph type="body" sz="quarter" idx="26" hasCustomPrompt="1"/>
          </p:nvPr>
        </p:nvSpPr>
        <p:spPr>
          <a:xfrm>
            <a:off x="11674109" y="453851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77" name="二等辺三角形 10"/>
          <p:cNvSpPr/>
          <p:nvPr userDrawn="1"/>
        </p:nvSpPr>
        <p:spPr>
          <a:xfrm rot="5400000">
            <a:off x="13841375" y="392782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632287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5801267"/>
            <a:ext cx="482540" cy="1722666"/>
          </a:xfrm>
          <a:prstGeom prst="rect">
            <a:avLst/>
          </a:prstGeom>
        </p:spPr>
      </p:pic>
      <p:sp>
        <p:nvSpPr>
          <p:cNvPr id="84" name="テキスト プレースホルダー 5"/>
          <p:cNvSpPr>
            <a:spLocks noGrp="1"/>
          </p:cNvSpPr>
          <p:nvPr>
            <p:ph type="body" sz="quarter" idx="27" hasCustomPrompt="1"/>
          </p:nvPr>
        </p:nvSpPr>
        <p:spPr>
          <a:xfrm>
            <a:off x="11686080" y="6322874"/>
            <a:ext cx="4782187"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5" name="テキスト プレースホルダー 5"/>
          <p:cNvSpPr>
            <a:spLocks noGrp="1"/>
          </p:cNvSpPr>
          <p:nvPr>
            <p:ph type="body" sz="quarter" idx="28" hasCustomPrompt="1"/>
          </p:nvPr>
        </p:nvSpPr>
        <p:spPr>
          <a:xfrm>
            <a:off x="9123686" y="6324243"/>
            <a:ext cx="2432855"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00:00 - 00:00</a:t>
            </a:r>
            <a:endParaRPr kumimoji="1" lang="ja-JP" altLang="en-US" dirty="0" smtClean="0"/>
          </a:p>
        </p:txBody>
      </p:sp>
      <p:sp>
        <p:nvSpPr>
          <p:cNvPr id="86" name="テキスト プレースホルダー 5"/>
          <p:cNvSpPr>
            <a:spLocks noGrp="1"/>
          </p:cNvSpPr>
          <p:nvPr>
            <p:ph type="body" sz="quarter" idx="29" hasCustomPrompt="1"/>
          </p:nvPr>
        </p:nvSpPr>
        <p:spPr>
          <a:xfrm>
            <a:off x="11674109" y="711254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29029" y="-29028"/>
            <a:ext cx="4340513"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 name="グループ化 8"/>
          <p:cNvGrpSpPr/>
          <p:nvPr userDrawn="1"/>
        </p:nvGrpSpPr>
        <p:grpSpPr>
          <a:xfrm>
            <a:off x="16778435" y="339170"/>
            <a:ext cx="1150664" cy="1150664"/>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3" name="二等辺三角形 10"/>
          <p:cNvSpPr/>
          <p:nvPr userDrawn="1"/>
        </p:nvSpPr>
        <p:spPr>
          <a:xfrm rot="5400000">
            <a:off x="9801448" y="-1532943"/>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a:off x="6480883" y="2023415"/>
            <a:ext cx="7455472" cy="663576"/>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6607492" y="202341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21" name="テキスト プレースホルダー 5"/>
          <p:cNvSpPr>
            <a:spLocks noGrp="1"/>
          </p:cNvSpPr>
          <p:nvPr>
            <p:ph type="body" sz="quarter" idx="18" hasCustomPrompt="1"/>
          </p:nvPr>
        </p:nvSpPr>
        <p:spPr>
          <a:xfrm>
            <a:off x="6597582" y="281308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28" name="二等辺三角形 10"/>
          <p:cNvSpPr/>
          <p:nvPr userDrawn="1"/>
        </p:nvSpPr>
        <p:spPr>
          <a:xfrm rot="5400000">
            <a:off x="9801449" y="979787"/>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6480884" y="4536145"/>
            <a:ext cx="7455472" cy="663576"/>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6607493" y="4536145"/>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35" name="テキスト プレースホルダー 5"/>
          <p:cNvSpPr>
            <a:spLocks noGrp="1"/>
          </p:cNvSpPr>
          <p:nvPr>
            <p:ph type="body" sz="quarter" idx="20" hasCustomPrompt="1"/>
          </p:nvPr>
        </p:nvSpPr>
        <p:spPr>
          <a:xfrm>
            <a:off x="6597583" y="532581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sp>
        <p:nvSpPr>
          <p:cNvPr id="36" name="二等辺三角形 10"/>
          <p:cNvSpPr/>
          <p:nvPr userDrawn="1"/>
        </p:nvSpPr>
        <p:spPr>
          <a:xfrm rot="5400000">
            <a:off x="9801449" y="3504595"/>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p:cNvGrpSpPr/>
          <p:nvPr userDrawn="1"/>
        </p:nvGrpSpPr>
        <p:grpSpPr>
          <a:xfrm>
            <a:off x="6480884" y="7060953"/>
            <a:ext cx="7455472" cy="663576"/>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6607493" y="7060953"/>
            <a:ext cx="6982152" cy="647693"/>
          </a:xfrm>
          <a:prstGeom prst="rect">
            <a:avLst/>
          </a:prstGeo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43" name="テキスト プレースホルダー 5"/>
          <p:cNvSpPr>
            <a:spLocks noGrp="1"/>
          </p:cNvSpPr>
          <p:nvPr>
            <p:ph type="body" sz="quarter" idx="22" hasCustomPrompt="1"/>
          </p:nvPr>
        </p:nvSpPr>
        <p:spPr>
          <a:xfrm>
            <a:off x="6597583" y="7850623"/>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p>
        </p:txBody>
      </p:sp>
      <p:cxnSp>
        <p:nvCxnSpPr>
          <p:cNvPr id="45" name="直線コネクタ 44"/>
          <p:cNvCxnSpPr/>
          <p:nvPr userDrawn="1"/>
        </p:nvCxnSpPr>
        <p:spPr>
          <a:xfrm>
            <a:off x="4151085" y="0"/>
            <a:ext cx="0" cy="1033897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39084" y="866363"/>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531897" y="1964193"/>
            <a:ext cx="3559175" cy="6329362"/>
          </a:xfrm>
          <a:prstGeom prst="rect">
            <a:avLst/>
          </a:prstGeom>
          <a:effectLst>
            <a:innerShdw blurRad="114300">
              <a:prstClr val="black"/>
            </a:innerShdw>
          </a:effectLst>
        </p:spPr>
        <p:txBody>
          <a:bodyPr/>
          <a:lstStyle>
            <a:lvl1pPr>
              <a:defRPr sz="20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29029" y="5154972"/>
            <a:ext cx="18360000" cy="5184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p:cNvCxnSpPr/>
          <p:nvPr userDrawn="1"/>
        </p:nvCxnSpPr>
        <p:spPr>
          <a:xfrm>
            <a:off x="0" y="5316989"/>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628207" y="2686710"/>
            <a:ext cx="10360932" cy="5880100"/>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2000" baseline="0"/>
            </a:lvl1pPr>
          </a:lstStyle>
          <a:p>
            <a:r>
              <a:rPr kumimoji="1" lang="en-US" altLang="ja-JP" dirty="0" smtClean="0"/>
              <a:t>Add an image</a:t>
            </a:r>
            <a:endParaRPr kumimoji="1" lang="ja-JP" altLang="en-US" dirty="0"/>
          </a:p>
        </p:txBody>
      </p:sp>
      <p:grpSp>
        <p:nvGrpSpPr>
          <p:cNvPr id="13" name="グループ化 12"/>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11264913" y="1859612"/>
            <a:ext cx="6486058" cy="3166349"/>
          </a:xfrm>
          <a:prstGeom prst="rect">
            <a:avLst/>
          </a:prstGeom>
          <a:noFill/>
        </p:spPr>
        <p:txBody>
          <a:bodyPr anchor="b">
            <a:noAutofit/>
          </a:bodyPr>
          <a:lstStyle>
            <a:lvl1pPr algn="l">
              <a:lnSpc>
                <a:spcPts val="6000"/>
              </a:lnSpc>
              <a:spcBef>
                <a:spcPts val="0"/>
              </a:spcBef>
              <a:defRPr sz="60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
        <p:nvSpPr>
          <p:cNvPr id="19" name="テキスト プレースホルダー 5"/>
          <p:cNvSpPr>
            <a:spLocks noGrp="1"/>
          </p:cNvSpPr>
          <p:nvPr>
            <p:ph type="body" sz="quarter" idx="12" hasCustomPrompt="1"/>
          </p:nvPr>
        </p:nvSpPr>
        <p:spPr>
          <a:xfrm>
            <a:off x="11274063" y="5438774"/>
            <a:ext cx="6476567" cy="3560083"/>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20" name="グループ化 19"/>
          <p:cNvGrpSpPr/>
          <p:nvPr userDrawn="1"/>
        </p:nvGrpSpPr>
        <p:grpSpPr>
          <a:xfrm>
            <a:off x="16778435" y="339170"/>
            <a:ext cx="1150664" cy="1150664"/>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1098867" y="3281656"/>
            <a:ext cx="16093440" cy="3976913"/>
          </a:xfrm>
          <a:prstGeom prst="rect">
            <a:avLst/>
          </a:prstGeom>
        </p:spPr>
        <p:txBody>
          <a:bodyPr anchor="ctr">
            <a:noAutofit/>
          </a:bodyPr>
          <a:lstStyle>
            <a:lvl1pPr algn="ctr">
              <a:lnSpc>
                <a:spcPts val="6000"/>
              </a:lnSpc>
              <a:spcBef>
                <a:spcPts val="0"/>
              </a:spcBef>
              <a:defRPr sz="66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a:t>
            </a:r>
            <a:br>
              <a:rPr kumimoji="1" lang="en-US" altLang="ja-JP" dirty="0" smtClean="0"/>
            </a:br>
            <a:r>
              <a:rPr kumimoji="1" lang="en-US" altLang="ja-JP" dirty="0" smtClean="0"/>
              <a:t>HERE</a:t>
            </a:r>
            <a:endParaRPr kumimoji="1" lang="ja-JP" altLang="en-US" dirty="0" smtClean="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1046392" y="1517278"/>
            <a:ext cx="7325471" cy="732547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1163127" y="1634013"/>
            <a:ext cx="7092000" cy="7092000"/>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sp>
        <p:nvSpPr>
          <p:cNvPr id="7" name="テキスト プレースホルダー 5"/>
          <p:cNvSpPr>
            <a:spLocks noGrp="1"/>
          </p:cNvSpPr>
          <p:nvPr>
            <p:ph type="body" sz="quarter" idx="16" hasCustomPrompt="1"/>
          </p:nvPr>
        </p:nvSpPr>
        <p:spPr>
          <a:xfrm>
            <a:off x="8949920" y="2590615"/>
            <a:ext cx="8517767" cy="1407886"/>
          </a:xfrm>
          <a:prstGeom prst="rect">
            <a:avLst/>
          </a:prstGeom>
        </p:spPr>
        <p:txBody>
          <a:bodyPr anchor="b">
            <a:noAutofit/>
          </a:bodyPr>
          <a:lstStyle>
            <a:lvl1pPr algn="l">
              <a:lnSpc>
                <a:spcPts val="88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8" name="図プレースホルダー 28"/>
          <p:cNvSpPr>
            <a:spLocks noGrp="1"/>
          </p:cNvSpPr>
          <p:nvPr>
            <p:ph type="pic" sz="quarter" idx="22" hasCustomPrompt="1"/>
          </p:nvPr>
        </p:nvSpPr>
        <p:spPr>
          <a:xfrm>
            <a:off x="8949920" y="4102238"/>
            <a:ext cx="1077775" cy="1077775"/>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9" name="テキスト プレースホルダー 5"/>
          <p:cNvSpPr>
            <a:spLocks noGrp="1"/>
          </p:cNvSpPr>
          <p:nvPr>
            <p:ph type="body" sz="quarter" idx="25" hasCustomPrompt="1"/>
          </p:nvPr>
        </p:nvSpPr>
        <p:spPr>
          <a:xfrm>
            <a:off x="10069898" y="4161932"/>
            <a:ext cx="7397789" cy="958387"/>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p>
          <a:p>
            <a:pPr lvl="0"/>
            <a:r>
              <a:rPr kumimoji="1" lang="en-US" altLang="ja-JP" dirty="0" smtClean="0"/>
              <a:t>Text Here</a:t>
            </a:r>
            <a:endParaRPr kumimoji="1" lang="ja-JP" altLang="en-US" dirty="0" smtClean="0"/>
          </a:p>
        </p:txBody>
      </p:sp>
      <p:sp>
        <p:nvSpPr>
          <p:cNvPr id="10" name="図プレースホルダー 28"/>
          <p:cNvSpPr>
            <a:spLocks noGrp="1"/>
          </p:cNvSpPr>
          <p:nvPr>
            <p:ph type="pic" sz="quarter" idx="26" hasCustomPrompt="1"/>
          </p:nvPr>
        </p:nvSpPr>
        <p:spPr>
          <a:xfrm>
            <a:off x="8949921"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1" name="テキスト プレースホルダー 5"/>
          <p:cNvSpPr>
            <a:spLocks noGrp="1"/>
          </p:cNvSpPr>
          <p:nvPr>
            <p:ph type="body" sz="quarter" idx="27" hasCustomPrompt="1"/>
          </p:nvPr>
        </p:nvSpPr>
        <p:spPr>
          <a:xfrm>
            <a:off x="9636368"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2" name="図プレースホルダー 28"/>
          <p:cNvSpPr>
            <a:spLocks noGrp="1"/>
          </p:cNvSpPr>
          <p:nvPr>
            <p:ph type="pic" sz="quarter" idx="28" hasCustomPrompt="1"/>
          </p:nvPr>
        </p:nvSpPr>
        <p:spPr>
          <a:xfrm>
            <a:off x="13305692"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3" name="テキスト プレースホルダー 5"/>
          <p:cNvSpPr>
            <a:spLocks noGrp="1"/>
          </p:cNvSpPr>
          <p:nvPr>
            <p:ph type="body" sz="quarter" idx="29" hasCustomPrompt="1"/>
          </p:nvPr>
        </p:nvSpPr>
        <p:spPr>
          <a:xfrm>
            <a:off x="13992139"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4" name="図プレースホルダー 28"/>
          <p:cNvSpPr>
            <a:spLocks noGrp="1"/>
          </p:cNvSpPr>
          <p:nvPr>
            <p:ph type="pic" sz="quarter" idx="30" hasCustomPrompt="1"/>
          </p:nvPr>
        </p:nvSpPr>
        <p:spPr>
          <a:xfrm>
            <a:off x="8950749"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5" name="テキスト プレースホルダー 5"/>
          <p:cNvSpPr>
            <a:spLocks noGrp="1"/>
          </p:cNvSpPr>
          <p:nvPr>
            <p:ph type="body" sz="quarter" idx="31" hasCustomPrompt="1"/>
          </p:nvPr>
        </p:nvSpPr>
        <p:spPr>
          <a:xfrm>
            <a:off x="9637196"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16" name="図プレースホルダー 28"/>
          <p:cNvSpPr>
            <a:spLocks noGrp="1"/>
          </p:cNvSpPr>
          <p:nvPr>
            <p:ph type="pic" sz="quarter" idx="32" hasCustomPrompt="1"/>
          </p:nvPr>
        </p:nvSpPr>
        <p:spPr>
          <a:xfrm>
            <a:off x="13306520"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17" name="テキスト プレースホルダー 5"/>
          <p:cNvSpPr>
            <a:spLocks noGrp="1"/>
          </p:cNvSpPr>
          <p:nvPr>
            <p:ph type="body" sz="quarter" idx="33" hasCustomPrompt="1"/>
          </p:nvPr>
        </p:nvSpPr>
        <p:spPr>
          <a:xfrm>
            <a:off x="13992967"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cxnSp>
        <p:nvCxnSpPr>
          <p:cNvPr id="18" name="直線コネクタ 17"/>
          <p:cNvCxnSpPr/>
          <p:nvPr userDrawn="1"/>
        </p:nvCxnSpPr>
        <p:spPr>
          <a:xfrm>
            <a:off x="8949920" y="6093816"/>
            <a:ext cx="8517767"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2"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38182" y="43542"/>
            <a:ext cx="3600000" cy="3600000"/>
          </a:xfrm>
          <a:prstGeom prst="rect">
            <a:avLst/>
          </a:prstGeom>
          <a:noFill/>
          <a:effectLst>
            <a:innerShdw blurRad="114300">
              <a:prstClr val="black"/>
            </a:innerShdw>
          </a:effectLst>
        </p:spPr>
        <p:txBody>
          <a:bodyPr/>
          <a:lstStyle>
            <a:lvl1pPr>
              <a:defRPr sz="1800"/>
            </a:lvl1pPr>
          </a:lstStyle>
          <a:p>
            <a:r>
              <a:rPr kumimoji="1" lang="en-US" altLang="ja-JP" dirty="0" smtClean="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prstGeom prst="rect">
            <a:avLst/>
          </a:prstGeom>
          <a:noFill/>
          <a:effectLst>
            <a:innerShdw blurRad="114300">
              <a:prstClr val="black"/>
            </a:innerShdw>
          </a:effectLst>
        </p:spPr>
        <p:txBody>
          <a:bodyPr/>
          <a:lstStyle>
            <a:lvl1pPr>
              <a:defRPr sz="1800"/>
            </a:lvl1pPr>
          </a:lstStyle>
          <a:p>
            <a:r>
              <a:rPr kumimoji="1" lang="en-US" altLang="ja-JP" dirty="0" smtClean="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3" name="テキスト プレースホルダー 5"/>
          <p:cNvSpPr>
            <a:spLocks noGrp="1"/>
          </p:cNvSpPr>
          <p:nvPr>
            <p:ph type="body" sz="quarter" idx="22" hasCustomPrompt="1"/>
          </p:nvPr>
        </p:nvSpPr>
        <p:spPr>
          <a:xfrm>
            <a:off x="1098867" y="4276581"/>
            <a:ext cx="16093440" cy="1395804"/>
          </a:xfrm>
          <a:prstGeom prst="rect">
            <a:avLst/>
          </a:prstGeom>
        </p:spPr>
        <p:txBody>
          <a:bodyPr anchor="ctr">
            <a:noAutofit/>
          </a:bodyPr>
          <a:lstStyle>
            <a:lvl1pPr algn="ctr">
              <a:lnSpc>
                <a:spcPts val="6000"/>
              </a:lnSpc>
              <a:spcBef>
                <a:spcPts val="0"/>
              </a:spcBef>
              <a:defRPr sz="8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23" hasCustomPrompt="1"/>
          </p:nvPr>
        </p:nvSpPr>
        <p:spPr>
          <a:xfrm>
            <a:off x="1098867" y="5247247"/>
            <a:ext cx="16093440" cy="921326"/>
          </a:xfrm>
          <a:prstGeom prst="rect">
            <a:avLst/>
          </a:prstGeom>
        </p:spPr>
        <p:txBody>
          <a:bodyPr anchor="t">
            <a:noAutofit/>
          </a:bodyPr>
          <a:lstStyle>
            <a:lvl1pPr algn="ctr">
              <a:lnSpc>
                <a:spcPts val="6000"/>
              </a:lnSpc>
              <a:spcBef>
                <a:spcPts val="0"/>
              </a:spcBef>
              <a:defRPr sz="4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747565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userDrawn="1"/>
        </p:nvCxnSpPr>
        <p:spPr>
          <a:xfrm flipV="1">
            <a:off x="7590971" y="0"/>
            <a:ext cx="335280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0504" y="253186"/>
            <a:ext cx="9738525" cy="1368152"/>
          </a:xfrm>
        </p:spPr>
        <p:txBody>
          <a:bodyPr/>
          <a:lstStyle>
            <a:lvl1pPr>
              <a:defRPr baseline="0"/>
            </a:lvl1pPr>
          </a:lstStyle>
          <a:p>
            <a:r>
              <a:rPr kumimoji="1" lang="en-US" altLang="ja-JP" dirty="0" smtClean="0"/>
              <a:t>SLIDE TITLE GOES HERE</a:t>
            </a:r>
            <a:endParaRPr kumimoji="1" lang="ja-JP" altLang="en-US" dirty="0"/>
          </a:p>
        </p:txBody>
      </p:sp>
      <p:grpSp>
        <p:nvGrpSpPr>
          <p:cNvPr id="17" name="グループ化 16"/>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2" name="テキスト プレースホルダー 21"/>
          <p:cNvSpPr>
            <a:spLocks noGrp="1"/>
          </p:cNvSpPr>
          <p:nvPr>
            <p:ph type="body" sz="quarter" idx="10" hasCustomPrompt="1"/>
          </p:nvPr>
        </p:nvSpPr>
        <p:spPr>
          <a:xfrm>
            <a:off x="682625"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smtClean="0"/>
              <a:t>HEADING GOES HERE</a:t>
            </a:r>
          </a:p>
        </p:txBody>
      </p:sp>
      <p:sp>
        <p:nvSpPr>
          <p:cNvPr id="23" name="テキスト プレースホルダー 5"/>
          <p:cNvSpPr>
            <a:spLocks noGrp="1"/>
          </p:cNvSpPr>
          <p:nvPr>
            <p:ph type="body" sz="quarter" idx="12" hasCustomPrompt="1"/>
          </p:nvPr>
        </p:nvSpPr>
        <p:spPr>
          <a:xfrm>
            <a:off x="696686"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4" name="テキスト プレースホルダー 21"/>
          <p:cNvSpPr>
            <a:spLocks noGrp="1"/>
          </p:cNvSpPr>
          <p:nvPr>
            <p:ph type="body" sz="quarter" idx="13" hasCustomPrompt="1"/>
          </p:nvPr>
        </p:nvSpPr>
        <p:spPr>
          <a:xfrm>
            <a:off x="10240288" y="3026230"/>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bg1"/>
                </a:solidFill>
                <a:latin typeface="Bebas Neue Regular" panose="00000500000000000000" pitchFamily="2" charset="0"/>
              </a:defRPr>
            </a:lvl1pPr>
          </a:lstStyle>
          <a:p>
            <a:pPr lvl="0"/>
            <a:r>
              <a:rPr kumimoji="1" lang="en-US" altLang="ja-JP" dirty="0" smtClean="0"/>
              <a:t>HEADING GOES HERE</a:t>
            </a:r>
            <a:endParaRPr kumimoji="1" lang="ja-JP" altLang="en-US" dirty="0" smtClean="0"/>
          </a:p>
        </p:txBody>
      </p:sp>
      <p:sp>
        <p:nvSpPr>
          <p:cNvPr id="25" name="テキスト プレースホルダー 5"/>
          <p:cNvSpPr>
            <a:spLocks noGrp="1"/>
          </p:cNvSpPr>
          <p:nvPr>
            <p:ph type="body" sz="quarter" idx="14" hasCustomPrompt="1"/>
          </p:nvPr>
        </p:nvSpPr>
        <p:spPr>
          <a:xfrm>
            <a:off x="10254349" y="5871029"/>
            <a:ext cx="6894286" cy="2421393"/>
          </a:xfrm>
        </p:spPr>
        <p:txBody>
          <a:bodyPr anchor="t">
            <a:normAutofit/>
          </a:bodyPr>
          <a:lstStyle>
            <a:lvl1pPr algn="l">
              <a:lnSpc>
                <a:spcPct val="130000"/>
              </a:lnSpc>
              <a:defRPr sz="2000" baseline="0">
                <a:solidFill>
                  <a:schemeClr val="bg1"/>
                </a:solidFill>
              </a:defRPr>
            </a:lvl1pPr>
          </a:lstStyle>
          <a:p>
            <a:pPr lvl="0"/>
            <a:r>
              <a:rPr kumimoji="1" lang="en-US" altLang="ja-JP" dirty="0" smtClean="0"/>
              <a:t>Text Here</a:t>
            </a:r>
            <a:endParaRPr kumimoji="1" lang="ja-JP" altLang="en-US" dirty="0" smtClean="0"/>
          </a:p>
        </p:txBody>
      </p:sp>
      <p:sp>
        <p:nvSpPr>
          <p:cNvPr id="36" name="テキスト プレースホルダー 5"/>
          <p:cNvSpPr>
            <a:spLocks noGrp="1"/>
          </p:cNvSpPr>
          <p:nvPr>
            <p:ph type="body" sz="quarter" idx="15" hasCustomPrompt="1"/>
          </p:nvPr>
        </p:nvSpPr>
        <p:spPr>
          <a:xfrm>
            <a:off x="454042" y="1652593"/>
            <a:ext cx="9168929"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450504" y="253186"/>
            <a:ext cx="8214525" cy="1368152"/>
          </a:xfrm>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210987"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4" name="正方形/長方形 3"/>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11763827" y="4970343"/>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17" name="正方形/長方形 16"/>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flipH="1">
            <a:off x="9769499" y="4991832"/>
            <a:ext cx="2002861" cy="1003665"/>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27"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11763827" y="618899"/>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30" name="正方形/長方形 29"/>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flipH="1">
            <a:off x="9769499" y="640388"/>
            <a:ext cx="2002861" cy="1003665"/>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40"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1"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1786641" y="2778842"/>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43" name="正方形/長方形 42"/>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p:cNvGrpSpPr/>
          <p:nvPr userDrawn="1"/>
        </p:nvGrpSpPr>
        <p:grpSpPr>
          <a:xfrm>
            <a:off x="6612642" y="2800331"/>
            <a:ext cx="2002861" cy="1003665"/>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53"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4"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1790181" y="7160579"/>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smtClean="0"/>
              <a:t>HEADING GOES HERE</a:t>
            </a:r>
          </a:p>
        </p:txBody>
      </p:sp>
      <p:sp>
        <p:nvSpPr>
          <p:cNvPr id="56" name="正方形/長方形 55"/>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p:cNvGrpSpPr/>
          <p:nvPr userDrawn="1"/>
        </p:nvGrpSpPr>
        <p:grpSpPr>
          <a:xfrm>
            <a:off x="6616182" y="7182068"/>
            <a:ext cx="2002861" cy="1003665"/>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0000</a:t>
            </a:r>
            <a:endParaRPr kumimoji="1" lang="ja-JP" altLang="en-US" dirty="0" smtClean="0"/>
          </a:p>
        </p:txBody>
      </p:sp>
      <p:sp>
        <p:nvSpPr>
          <p:cNvPr id="66"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0504" y="253186"/>
            <a:ext cx="8831606" cy="1368152"/>
          </a:xfrm>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827802"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67" name="正方形/長方形 66"/>
          <p:cNvSpPr/>
          <p:nvPr userDrawn="1"/>
        </p:nvSpPr>
        <p:spPr>
          <a:xfrm>
            <a:off x="9481626" y="-26432"/>
            <a:ext cx="8856000" cy="10368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8" name="直線コネクタ 67"/>
          <p:cNvCxnSpPr/>
          <p:nvPr userDrawn="1"/>
        </p:nvCxnSpPr>
        <p:spPr>
          <a:xfrm>
            <a:off x="9667379" y="36513"/>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9777046" y="0"/>
            <a:ext cx="8514129"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smtClean="0"/>
              <a:t>Add an image</a:t>
            </a:r>
            <a:endParaRPr kumimoji="1" lang="ja-JP" altLang="en-US" dirty="0"/>
          </a:p>
        </p:txBody>
      </p:sp>
      <p:sp>
        <p:nvSpPr>
          <p:cNvPr id="70" name="円/楕円 69"/>
          <p:cNvSpPr/>
          <p:nvPr userDrawn="1"/>
        </p:nvSpPr>
        <p:spPr>
          <a:xfrm>
            <a:off x="914558"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3" name="テキスト プレースホルダー 5"/>
          <p:cNvSpPr>
            <a:spLocks noGrp="1"/>
          </p:cNvSpPr>
          <p:nvPr>
            <p:ph type="body" sz="quarter" idx="14" hasCustomPrompt="1"/>
          </p:nvPr>
        </p:nvSpPr>
        <p:spPr>
          <a:xfrm>
            <a:off x="2271727"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4" name="テキスト プレースホルダー 5"/>
          <p:cNvSpPr>
            <a:spLocks noGrp="1"/>
          </p:cNvSpPr>
          <p:nvPr>
            <p:ph type="body" sz="quarter" idx="24" hasCustomPrompt="1"/>
          </p:nvPr>
        </p:nvSpPr>
        <p:spPr>
          <a:xfrm>
            <a:off x="2270250"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75" name="円/楕円 74"/>
          <p:cNvSpPr/>
          <p:nvPr userDrawn="1"/>
        </p:nvSpPr>
        <p:spPr>
          <a:xfrm>
            <a:off x="914558"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079046"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図プレースホルダー 7"/>
          <p:cNvSpPr>
            <a:spLocks noGrp="1"/>
          </p:cNvSpPr>
          <p:nvPr>
            <p:ph type="pic" sz="quarter" idx="26" hasCustomPrompt="1"/>
          </p:nvPr>
        </p:nvSpPr>
        <p:spPr>
          <a:xfrm>
            <a:off x="1296307"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78" name="テキスト プレースホルダー 5"/>
          <p:cNvSpPr>
            <a:spLocks noGrp="1"/>
          </p:cNvSpPr>
          <p:nvPr>
            <p:ph type="body" sz="quarter" idx="27" hasCustomPrompt="1"/>
          </p:nvPr>
        </p:nvSpPr>
        <p:spPr>
          <a:xfrm>
            <a:off x="2271727"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79" name="テキスト プレースホルダー 5"/>
          <p:cNvSpPr>
            <a:spLocks noGrp="1"/>
          </p:cNvSpPr>
          <p:nvPr>
            <p:ph type="body" sz="quarter" idx="28" hasCustomPrompt="1"/>
          </p:nvPr>
        </p:nvSpPr>
        <p:spPr>
          <a:xfrm>
            <a:off x="2270250"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5" name="円/楕円 84"/>
          <p:cNvSpPr/>
          <p:nvPr userDrawn="1"/>
        </p:nvSpPr>
        <p:spPr>
          <a:xfrm>
            <a:off x="912180"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p:nvPr userDrawn="1"/>
        </p:nvSpPr>
        <p:spPr>
          <a:xfrm>
            <a:off x="1076668"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図プレースホルダー 7"/>
          <p:cNvSpPr>
            <a:spLocks noGrp="1"/>
          </p:cNvSpPr>
          <p:nvPr>
            <p:ph type="pic" sz="quarter" idx="29" hasCustomPrompt="1"/>
          </p:nvPr>
        </p:nvSpPr>
        <p:spPr>
          <a:xfrm>
            <a:off x="1293929"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88" name="テキスト プレースホルダー 5"/>
          <p:cNvSpPr>
            <a:spLocks noGrp="1"/>
          </p:cNvSpPr>
          <p:nvPr>
            <p:ph type="body" sz="quarter" idx="30" hasCustomPrompt="1"/>
          </p:nvPr>
        </p:nvSpPr>
        <p:spPr>
          <a:xfrm>
            <a:off x="2269349"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89" name="テキスト プレースホルダー 5"/>
          <p:cNvSpPr>
            <a:spLocks noGrp="1"/>
          </p:cNvSpPr>
          <p:nvPr>
            <p:ph type="body" sz="quarter" idx="31" hasCustomPrompt="1"/>
          </p:nvPr>
        </p:nvSpPr>
        <p:spPr>
          <a:xfrm>
            <a:off x="2267872"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1"/>
          <p:cNvSpPr>
            <a:spLocks noGrp="1"/>
          </p:cNvSpPr>
          <p:nvPr>
            <p:ph type="pic" sz="quarter" idx="10" hasCustomPrompt="1"/>
          </p:nvPr>
        </p:nvSpPr>
        <p:spPr>
          <a:xfrm>
            <a:off x="1" y="0"/>
            <a:ext cx="10561525" cy="10287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2400">
                <a:solidFill>
                  <a:schemeClr val="bg1"/>
                </a:solidFill>
              </a:defRPr>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cxnSp>
        <p:nvCxnSpPr>
          <p:cNvPr id="13" name="直線コネクタ 12"/>
          <p:cNvCxnSpPr/>
          <p:nvPr userDrawn="1"/>
        </p:nvCxnSpPr>
        <p:spPr>
          <a:xfrm flipH="1" flipV="1">
            <a:off x="7315200" y="0"/>
            <a:ext cx="3352801"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10445421"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smtClean="0"/>
              <a:t>HEADING GOES HERE</a:t>
            </a:r>
          </a:p>
        </p:txBody>
      </p:sp>
      <p:sp>
        <p:nvSpPr>
          <p:cNvPr id="21" name="テキスト プレースホルダー 5"/>
          <p:cNvSpPr>
            <a:spLocks noGrp="1"/>
          </p:cNvSpPr>
          <p:nvPr>
            <p:ph type="body" sz="quarter" idx="12" hasCustomPrompt="1"/>
          </p:nvPr>
        </p:nvSpPr>
        <p:spPr>
          <a:xfrm>
            <a:off x="10459482"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6" name="テキスト プレースホルダー 15"/>
          <p:cNvSpPr>
            <a:spLocks noGrp="1"/>
          </p:cNvSpPr>
          <p:nvPr>
            <p:ph type="body" sz="quarter" idx="22" hasCustomPrompt="1"/>
          </p:nvPr>
        </p:nvSpPr>
        <p:spPr>
          <a:xfrm>
            <a:off x="6222434" y="2553281"/>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277091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7" name="テキスト プレースホルダー 15"/>
          <p:cNvSpPr>
            <a:spLocks noGrp="1"/>
          </p:cNvSpPr>
          <p:nvPr>
            <p:ph type="body" sz="quarter" idx="23" hasCustomPrompt="1"/>
          </p:nvPr>
        </p:nvSpPr>
        <p:spPr>
          <a:xfrm>
            <a:off x="6222434" y="4339418"/>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28" name="テキスト プレースホルダー 5"/>
          <p:cNvSpPr>
            <a:spLocks noGrp="1"/>
          </p:cNvSpPr>
          <p:nvPr>
            <p:ph type="body" sz="quarter" idx="24" hasCustomPrompt="1"/>
          </p:nvPr>
        </p:nvSpPr>
        <p:spPr>
          <a:xfrm>
            <a:off x="6624661" y="4557055"/>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9" name="テキスト プレースホルダー 15"/>
          <p:cNvSpPr>
            <a:spLocks noGrp="1"/>
          </p:cNvSpPr>
          <p:nvPr>
            <p:ph type="body" sz="quarter" idx="25" hasCustomPrompt="1"/>
          </p:nvPr>
        </p:nvSpPr>
        <p:spPr>
          <a:xfrm>
            <a:off x="6222434" y="612555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0" name="テキスト プレースホルダー 5"/>
          <p:cNvSpPr>
            <a:spLocks noGrp="1"/>
          </p:cNvSpPr>
          <p:nvPr>
            <p:ph type="body" sz="quarter" idx="26" hasCustomPrompt="1"/>
          </p:nvPr>
        </p:nvSpPr>
        <p:spPr>
          <a:xfrm>
            <a:off x="6624662" y="634319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1" name="テキスト プレースホルダー 15"/>
          <p:cNvSpPr>
            <a:spLocks noGrp="1"/>
          </p:cNvSpPr>
          <p:nvPr>
            <p:ph type="body" sz="quarter" idx="27" hasCustomPrompt="1"/>
          </p:nvPr>
        </p:nvSpPr>
        <p:spPr>
          <a:xfrm>
            <a:off x="6222434" y="7911691"/>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2" name="テキスト プレースホルダー 5"/>
          <p:cNvSpPr>
            <a:spLocks noGrp="1"/>
          </p:cNvSpPr>
          <p:nvPr>
            <p:ph type="body" sz="quarter" idx="28" hasCustomPrompt="1"/>
          </p:nvPr>
        </p:nvSpPr>
        <p:spPr>
          <a:xfrm>
            <a:off x="6650452" y="8129328"/>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3" name="テキスト プレースホルダー 21"/>
          <p:cNvSpPr>
            <a:spLocks noGrp="1"/>
          </p:cNvSpPr>
          <p:nvPr>
            <p:ph type="body" sz="quarter" idx="10" hasCustomPrompt="1"/>
          </p:nvPr>
        </p:nvSpPr>
        <p:spPr>
          <a:xfrm>
            <a:off x="8363582" y="272912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336016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21"/>
          <p:cNvSpPr>
            <a:spLocks noGrp="1"/>
          </p:cNvSpPr>
          <p:nvPr>
            <p:ph type="body" sz="quarter" idx="30" hasCustomPrompt="1"/>
          </p:nvPr>
        </p:nvSpPr>
        <p:spPr>
          <a:xfrm>
            <a:off x="8363582" y="451494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4" name="テキスト プレースホルダー 5"/>
          <p:cNvSpPr>
            <a:spLocks noGrp="1"/>
          </p:cNvSpPr>
          <p:nvPr>
            <p:ph type="body" sz="quarter" idx="31" hasCustomPrompt="1"/>
          </p:nvPr>
        </p:nvSpPr>
        <p:spPr>
          <a:xfrm>
            <a:off x="8363582" y="514598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5" name="テキスト プレースホルダー 21"/>
          <p:cNvSpPr>
            <a:spLocks noGrp="1"/>
          </p:cNvSpPr>
          <p:nvPr>
            <p:ph type="body" sz="quarter" idx="32" hasCustomPrompt="1"/>
          </p:nvPr>
        </p:nvSpPr>
        <p:spPr>
          <a:xfrm>
            <a:off x="8363582" y="630076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6" name="テキスト プレースホルダー 5"/>
          <p:cNvSpPr>
            <a:spLocks noGrp="1"/>
          </p:cNvSpPr>
          <p:nvPr>
            <p:ph type="body" sz="quarter" idx="33" hasCustomPrompt="1"/>
          </p:nvPr>
        </p:nvSpPr>
        <p:spPr>
          <a:xfrm>
            <a:off x="8363582" y="693179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7" name="テキスト プレースホルダー 21"/>
          <p:cNvSpPr>
            <a:spLocks noGrp="1"/>
          </p:cNvSpPr>
          <p:nvPr>
            <p:ph type="body" sz="quarter" idx="34" hasCustomPrompt="1"/>
          </p:nvPr>
        </p:nvSpPr>
        <p:spPr>
          <a:xfrm>
            <a:off x="8363582" y="8086582"/>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aseline="0">
                <a:solidFill>
                  <a:schemeClr val="accent2">
                    <a:lumMod val="75000"/>
                  </a:schemeClr>
                </a:solidFill>
                <a:effectLst>
                  <a:innerShdw blurRad="114300">
                    <a:prstClr val="black"/>
                  </a:innerShdw>
                </a:effectLst>
                <a:latin typeface="+mj-lt"/>
              </a:defRPr>
            </a:lvl1pPr>
          </a:lstStyle>
          <a:p>
            <a:pPr lvl="0"/>
            <a:r>
              <a:rPr kumimoji="1" lang="en-US" altLang="ja-JP" dirty="0" smtClean="0"/>
              <a:t>HEADING GOES HERE</a:t>
            </a:r>
          </a:p>
        </p:txBody>
      </p:sp>
      <p:sp>
        <p:nvSpPr>
          <p:cNvPr id="48" name="テキスト プレースホルダー 5"/>
          <p:cNvSpPr>
            <a:spLocks noGrp="1"/>
          </p:cNvSpPr>
          <p:nvPr>
            <p:ph type="body" sz="quarter" idx="35" hasCustomPrompt="1"/>
          </p:nvPr>
        </p:nvSpPr>
        <p:spPr>
          <a:xfrm>
            <a:off x="8363582" y="8717618"/>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3" name="正方形/長方形 32"/>
          <p:cNvSpPr/>
          <p:nvPr userDrawn="1"/>
        </p:nvSpPr>
        <p:spPr>
          <a:xfrm>
            <a:off x="856342" y="3143774"/>
            <a:ext cx="7939315" cy="4933426"/>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34" name="直線コネクタ 33"/>
          <p:cNvCxnSpPr/>
          <p:nvPr userDrawn="1"/>
        </p:nvCxnSpPr>
        <p:spPr>
          <a:xfrm>
            <a:off x="885370" y="332487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1052998" y="3143774"/>
            <a:ext cx="0" cy="49334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885370" y="7876916"/>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flipV="1">
            <a:off x="8592457" y="3100233"/>
            <a:ext cx="0" cy="49769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1165224" y="3423116"/>
            <a:ext cx="7321550" cy="4336583"/>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39" name="二等辺三角形 10"/>
          <p:cNvSpPr/>
          <p:nvPr userDrawn="1"/>
        </p:nvSpPr>
        <p:spPr>
          <a:xfrm rot="5400000">
            <a:off x="12577847" y="-6765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userDrawn="1"/>
        </p:nvGrpSpPr>
        <p:grpSpPr>
          <a:xfrm>
            <a:off x="9651549" y="3083391"/>
            <a:ext cx="6655890" cy="663576"/>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3214" y="2561784"/>
            <a:ext cx="482540" cy="1722666"/>
          </a:xfrm>
          <a:prstGeom prst="rect">
            <a:avLst/>
          </a:prstGeom>
        </p:spPr>
      </p:pic>
      <p:sp>
        <p:nvSpPr>
          <p:cNvPr id="46" name="テキスト プレースホルダー 5"/>
          <p:cNvSpPr>
            <a:spLocks noGrp="1"/>
          </p:cNvSpPr>
          <p:nvPr>
            <p:ph type="body" sz="quarter" idx="15" hasCustomPrompt="1"/>
          </p:nvPr>
        </p:nvSpPr>
        <p:spPr>
          <a:xfrm>
            <a:off x="9651549" y="3083391"/>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47" name="テキスト プレースホルダー 5"/>
          <p:cNvSpPr>
            <a:spLocks noGrp="1"/>
          </p:cNvSpPr>
          <p:nvPr>
            <p:ph type="body" sz="quarter" idx="12" hasCustomPrompt="1"/>
          </p:nvPr>
        </p:nvSpPr>
        <p:spPr>
          <a:xfrm>
            <a:off x="9651549" y="3915926"/>
            <a:ext cx="6309180" cy="1727631"/>
          </a:xfrm>
        </p:spPr>
        <p:txBody>
          <a:bodyPr anchor="t">
            <a:normAutofit/>
          </a:bodyPr>
          <a:lstStyle>
            <a:lvl1pPr algn="l">
              <a:defRPr sz="2000" baseline="0">
                <a:solidFill>
                  <a:schemeClr val="tx2"/>
                </a:solidFill>
              </a:defRPr>
            </a:lvl1pPr>
          </a:lstStyle>
          <a:p>
            <a:pPr lvl="0"/>
            <a:r>
              <a:rPr kumimoji="1" lang="en-US" altLang="ja-JP" dirty="0" smtClean="0"/>
              <a:t>Text Here</a:t>
            </a:r>
            <a:endParaRPr kumimoji="1" lang="ja-JP" altLang="en-US" dirty="0" smtClean="0"/>
          </a:p>
        </p:txBody>
      </p:sp>
      <p:sp>
        <p:nvSpPr>
          <p:cNvPr id="48" name="二等辺三角形 10"/>
          <p:cNvSpPr/>
          <p:nvPr userDrawn="1"/>
        </p:nvSpPr>
        <p:spPr>
          <a:xfrm rot="5400000">
            <a:off x="12579750" y="308513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p:cNvGrpSpPr/>
          <p:nvPr userDrawn="1"/>
        </p:nvGrpSpPr>
        <p:grpSpPr>
          <a:xfrm>
            <a:off x="9653452" y="6236174"/>
            <a:ext cx="6655890" cy="663576"/>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5117" y="5714567"/>
            <a:ext cx="482540" cy="1722666"/>
          </a:xfrm>
          <a:prstGeom prst="rect">
            <a:avLst/>
          </a:prstGeom>
        </p:spPr>
      </p:pic>
      <p:sp>
        <p:nvSpPr>
          <p:cNvPr id="55" name="テキスト プレースホルダー 5"/>
          <p:cNvSpPr>
            <a:spLocks noGrp="1"/>
          </p:cNvSpPr>
          <p:nvPr>
            <p:ph type="body" sz="quarter" idx="18" hasCustomPrompt="1"/>
          </p:nvPr>
        </p:nvSpPr>
        <p:spPr>
          <a:xfrm>
            <a:off x="9653452" y="623617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6" name="テキスト プレースホルダー 5"/>
          <p:cNvSpPr>
            <a:spLocks noGrp="1"/>
          </p:cNvSpPr>
          <p:nvPr>
            <p:ph type="body" sz="quarter" idx="19" hasCustomPrompt="1"/>
          </p:nvPr>
        </p:nvSpPr>
        <p:spPr>
          <a:xfrm>
            <a:off x="9653452" y="7068709"/>
            <a:ext cx="6309180" cy="1727631"/>
          </a:xfrm>
        </p:spPr>
        <p:txBody>
          <a:bodyPr anchor="t">
            <a:normAutofit/>
          </a:bodyPr>
          <a:lstStyle>
            <a:lvl1pPr algn="l">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6" name="テキスト プレースホルダー 15"/>
          <p:cNvSpPr>
            <a:spLocks noGrp="1"/>
          </p:cNvSpPr>
          <p:nvPr>
            <p:ph type="body" sz="quarter" idx="22" hasCustomPrompt="1"/>
          </p:nvPr>
        </p:nvSpPr>
        <p:spPr>
          <a:xfrm>
            <a:off x="6222434" y="331293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3530572"/>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7" name="テキスト プレースホルダー 15"/>
          <p:cNvSpPr>
            <a:spLocks noGrp="1"/>
          </p:cNvSpPr>
          <p:nvPr>
            <p:ph type="body" sz="quarter" idx="23" hasCustomPrompt="1"/>
          </p:nvPr>
        </p:nvSpPr>
        <p:spPr>
          <a:xfrm>
            <a:off x="6222434" y="5099072"/>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28" name="テキスト プレースホルダー 5"/>
          <p:cNvSpPr>
            <a:spLocks noGrp="1"/>
          </p:cNvSpPr>
          <p:nvPr>
            <p:ph type="body" sz="quarter" idx="24" hasCustomPrompt="1"/>
          </p:nvPr>
        </p:nvSpPr>
        <p:spPr>
          <a:xfrm>
            <a:off x="6624661" y="5316709"/>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29" name="テキスト プレースホルダー 15"/>
          <p:cNvSpPr>
            <a:spLocks noGrp="1"/>
          </p:cNvSpPr>
          <p:nvPr>
            <p:ph type="body" sz="quarter" idx="25" hasCustomPrompt="1"/>
          </p:nvPr>
        </p:nvSpPr>
        <p:spPr>
          <a:xfrm>
            <a:off x="6222434" y="6885209"/>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smtClean="0"/>
              <a:t> </a:t>
            </a:r>
            <a:endParaRPr kumimoji="1" lang="ja-JP" altLang="en-US" dirty="0"/>
          </a:p>
        </p:txBody>
      </p:sp>
      <p:sp>
        <p:nvSpPr>
          <p:cNvPr id="30" name="テキスト プレースホルダー 5"/>
          <p:cNvSpPr>
            <a:spLocks noGrp="1"/>
          </p:cNvSpPr>
          <p:nvPr>
            <p:ph type="body" sz="quarter" idx="26" hasCustomPrompt="1"/>
          </p:nvPr>
        </p:nvSpPr>
        <p:spPr>
          <a:xfrm>
            <a:off x="6624662" y="7102846"/>
            <a:ext cx="1512389" cy="663575"/>
          </a:xfrm>
          <a:prstGeom prst="rect">
            <a:avLst/>
          </a:prstGeom>
        </p:spPr>
        <p:txBody>
          <a:bodyPr anchor="ctr">
            <a:noAutofit/>
          </a:bodyPr>
          <a:lstStyle>
            <a:lvl1pPr algn="ctr">
              <a:lnSpc>
                <a:spcPct val="100000"/>
              </a:lnSpc>
              <a:spcBef>
                <a:spcPts val="0"/>
              </a:spcBef>
              <a:defRPr sz="36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smtClean="0"/>
              <a:t>WORD</a:t>
            </a:r>
            <a:endParaRPr kumimoji="1" lang="ja-JP" altLang="en-US" dirty="0" smtClean="0"/>
          </a:p>
        </p:txBody>
      </p:sp>
      <p:sp>
        <p:nvSpPr>
          <p:cNvPr id="33" name="テキスト プレースホルダー 21"/>
          <p:cNvSpPr>
            <a:spLocks noGrp="1"/>
          </p:cNvSpPr>
          <p:nvPr>
            <p:ph type="body" sz="quarter" idx="10" hasCustomPrompt="1"/>
          </p:nvPr>
        </p:nvSpPr>
        <p:spPr>
          <a:xfrm>
            <a:off x="8363582" y="344657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407761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3" name="テキスト プレースホルダー 21"/>
          <p:cNvSpPr>
            <a:spLocks noGrp="1"/>
          </p:cNvSpPr>
          <p:nvPr>
            <p:ph type="body" sz="quarter" idx="30" hasCustomPrompt="1"/>
          </p:nvPr>
        </p:nvSpPr>
        <p:spPr>
          <a:xfrm>
            <a:off x="8363582" y="523239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44" name="テキスト プレースホルダー 5"/>
          <p:cNvSpPr>
            <a:spLocks noGrp="1"/>
          </p:cNvSpPr>
          <p:nvPr>
            <p:ph type="body" sz="quarter" idx="31" hasCustomPrompt="1"/>
          </p:nvPr>
        </p:nvSpPr>
        <p:spPr>
          <a:xfrm>
            <a:off x="8363582" y="586343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45" name="テキスト プレースホルダー 21"/>
          <p:cNvSpPr>
            <a:spLocks noGrp="1"/>
          </p:cNvSpPr>
          <p:nvPr>
            <p:ph type="body" sz="quarter" idx="32" hasCustomPrompt="1"/>
          </p:nvPr>
        </p:nvSpPr>
        <p:spPr>
          <a:xfrm>
            <a:off x="8363582" y="701821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46" name="テキスト プレースホルダー 5"/>
          <p:cNvSpPr>
            <a:spLocks noGrp="1"/>
          </p:cNvSpPr>
          <p:nvPr>
            <p:ph type="body" sz="quarter" idx="33" hasCustomPrompt="1"/>
          </p:nvPr>
        </p:nvSpPr>
        <p:spPr>
          <a:xfrm>
            <a:off x="8363582" y="764924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1652911" y="9162876"/>
            <a:ext cx="7740100" cy="995707"/>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17"/>
          <p:cNvSpPr/>
          <p:nvPr userDrawn="1"/>
        </p:nvSpPr>
        <p:spPr>
          <a:xfrm rot="1028648">
            <a:off x="1689656" y="725005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17"/>
          <p:cNvSpPr/>
          <p:nvPr userDrawn="1"/>
        </p:nvSpPr>
        <p:spPr>
          <a:xfrm rot="1028648">
            <a:off x="1689653" y="5580000"/>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17"/>
          <p:cNvSpPr/>
          <p:nvPr userDrawn="1"/>
        </p:nvSpPr>
        <p:spPr>
          <a:xfrm rot="1028648">
            <a:off x="-103402" y="290731"/>
            <a:ext cx="7824099" cy="995708"/>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17"/>
          <p:cNvSpPr/>
          <p:nvPr userDrawn="1"/>
        </p:nvSpPr>
        <p:spPr>
          <a:xfrm rot="1028648">
            <a:off x="1689655" y="3909941"/>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rot="1028648">
            <a:off x="1689655" y="223642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995387" y="-42204"/>
            <a:ext cx="3380967" cy="10368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6201508" y="-38796"/>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3179299" y="0"/>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20" name="テキスト プレースホルダー 21"/>
          <p:cNvSpPr>
            <a:spLocks noGrp="1"/>
          </p:cNvSpPr>
          <p:nvPr>
            <p:ph type="body" sz="quarter" idx="11" hasCustomPrompt="1"/>
          </p:nvPr>
        </p:nvSpPr>
        <p:spPr>
          <a:xfrm>
            <a:off x="8388034" y="3565703"/>
            <a:ext cx="8965733" cy="2269042"/>
          </a:xfrm>
        </p:spPr>
        <p:txBody>
          <a:bodyPr anchor="b">
            <a:noAutofit/>
          </a:bodyPr>
          <a:lstStyle>
            <a:lvl1pPr marL="0" marR="0" indent="0" algn="l" defTabSz="1633027" rtl="0" eaLnBrk="1" fontAlgn="auto" latinLnBrk="0" hangingPunct="1">
              <a:lnSpc>
                <a:spcPts val="6000"/>
              </a:lnSpc>
              <a:spcBef>
                <a:spcPts val="0"/>
              </a:spcBef>
              <a:spcAft>
                <a:spcPts val="0"/>
              </a:spcAft>
              <a:buClrTx/>
              <a:buSzTx/>
              <a:buFontTx/>
              <a:buNone/>
              <a:tabLst/>
              <a:defRPr sz="6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21" name="テキスト プレースホルダー 5"/>
          <p:cNvSpPr>
            <a:spLocks noGrp="1"/>
          </p:cNvSpPr>
          <p:nvPr>
            <p:ph type="body" sz="quarter" idx="12" hasCustomPrompt="1"/>
          </p:nvPr>
        </p:nvSpPr>
        <p:spPr>
          <a:xfrm>
            <a:off x="8388034" y="5878287"/>
            <a:ext cx="8965734" cy="2421393"/>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3" name="正方形/長方形 2"/>
          <p:cNvSpPr/>
          <p:nvPr userDrawn="1"/>
        </p:nvSpPr>
        <p:spPr>
          <a:xfrm>
            <a:off x="1967461" y="1376827"/>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967461" y="3048535"/>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967461" y="4718594"/>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1967459" y="6388653"/>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1967462" y="8058712"/>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p:nvPr userDrawn="1"/>
        </p:nvCxnSpPr>
        <p:spPr>
          <a:xfrm>
            <a:off x="2036826" y="1519740"/>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2036825" y="2271258"/>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2036830" y="3181626"/>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2036829" y="3933144"/>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2036831" y="4865283"/>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2036830" y="561680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2036825" y="651991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2036824" y="7271429"/>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2036832" y="8203567"/>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2036831" y="8955085"/>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2024172" y="152335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2" name="テキスト プレースホルダー 5"/>
          <p:cNvSpPr>
            <a:spLocks noGrp="1"/>
          </p:cNvSpPr>
          <p:nvPr>
            <p:ph type="body" sz="quarter" idx="17" hasCustomPrompt="1"/>
          </p:nvPr>
        </p:nvSpPr>
        <p:spPr>
          <a:xfrm>
            <a:off x="2024172" y="3213720"/>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3" name="テキスト プレースホルダー 5"/>
          <p:cNvSpPr>
            <a:spLocks noGrp="1"/>
          </p:cNvSpPr>
          <p:nvPr>
            <p:ph type="body" sz="quarter" idx="18" hasCustomPrompt="1"/>
          </p:nvPr>
        </p:nvSpPr>
        <p:spPr>
          <a:xfrm>
            <a:off x="2021828" y="4883779"/>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4" name="テキスト プレースホルダー 5"/>
          <p:cNvSpPr>
            <a:spLocks noGrp="1"/>
          </p:cNvSpPr>
          <p:nvPr>
            <p:ph type="body" sz="quarter" idx="19" hasCustomPrompt="1"/>
          </p:nvPr>
        </p:nvSpPr>
        <p:spPr>
          <a:xfrm>
            <a:off x="2023734" y="6553838"/>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55" name="テキスト プレースホルダー 5"/>
          <p:cNvSpPr>
            <a:spLocks noGrp="1"/>
          </p:cNvSpPr>
          <p:nvPr>
            <p:ph type="body" sz="quarter" idx="20" hasCustomPrompt="1"/>
          </p:nvPr>
        </p:nvSpPr>
        <p:spPr>
          <a:xfrm>
            <a:off x="2020420" y="8237965"/>
            <a:ext cx="5291029"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5" name="正方形/長方形 14"/>
          <p:cNvSpPr/>
          <p:nvPr userDrawn="1"/>
        </p:nvSpPr>
        <p:spPr>
          <a:xfrm>
            <a:off x="-29029" y="3066762"/>
            <a:ext cx="18360000" cy="4220306"/>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 name="直線コネクタ 15"/>
          <p:cNvCxnSpPr/>
          <p:nvPr userDrawn="1"/>
        </p:nvCxnSpPr>
        <p:spPr>
          <a:xfrm>
            <a:off x="72579" y="7104191"/>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32783" y="3219162"/>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6622511" y="2609779"/>
            <a:ext cx="2585548" cy="2160514"/>
          </a:xfrm>
          <a:prstGeom prst="rect">
            <a:avLst/>
          </a:prstGeom>
        </p:spPr>
      </p:pic>
      <p:sp>
        <p:nvSpPr>
          <p:cNvPr id="24"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6" name="図プレースホルダー 25"/>
          <p:cNvSpPr>
            <a:spLocks noGrp="1"/>
          </p:cNvSpPr>
          <p:nvPr>
            <p:ph type="pic" sz="quarter" idx="33" hasCustomPrompt="1"/>
          </p:nvPr>
        </p:nvSpPr>
        <p:spPr>
          <a:xfrm>
            <a:off x="1153439" y="0"/>
            <a:ext cx="6091237" cy="7273757"/>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7" name="テキスト プレースホルダー 5"/>
          <p:cNvSpPr>
            <a:spLocks noGrp="1"/>
          </p:cNvSpPr>
          <p:nvPr>
            <p:ph type="body" sz="quarter" idx="12" hasCustomPrompt="1"/>
          </p:nvPr>
        </p:nvSpPr>
        <p:spPr>
          <a:xfrm>
            <a:off x="9109583" y="3690036"/>
            <a:ext cx="7878045" cy="3076523"/>
          </a:xfrm>
        </p:spPr>
        <p:txBody>
          <a:bodyPr anchor="ctr">
            <a:normAutofit/>
          </a:bodyPr>
          <a:lstStyle>
            <a:lvl1pPr algn="l">
              <a:lnSpc>
                <a:spcPct val="130000"/>
              </a:lnSpc>
              <a:spcBef>
                <a:spcPts val="0"/>
              </a:spcBef>
              <a:defRPr sz="28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aseline="0"/>
            </a:lvl1pPr>
          </a:lstStyle>
          <a:p>
            <a:r>
              <a:rPr kumimoji="1" lang="en-US" altLang="ja-JP" dirty="0" smtClean="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8410462"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8574950"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2" hasCustomPrompt="1"/>
          </p:nvPr>
        </p:nvSpPr>
        <p:spPr>
          <a:xfrm>
            <a:off x="8792211"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25" name="テキスト プレースホルダー 5"/>
          <p:cNvSpPr>
            <a:spLocks noGrp="1"/>
          </p:cNvSpPr>
          <p:nvPr>
            <p:ph type="body" sz="quarter" idx="14" hasCustomPrompt="1"/>
          </p:nvPr>
        </p:nvSpPr>
        <p:spPr>
          <a:xfrm>
            <a:off x="9767631"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28" name="テキスト プレースホルダー 5"/>
          <p:cNvSpPr>
            <a:spLocks noGrp="1"/>
          </p:cNvSpPr>
          <p:nvPr>
            <p:ph type="body" sz="quarter" idx="24" hasCustomPrompt="1"/>
          </p:nvPr>
        </p:nvSpPr>
        <p:spPr>
          <a:xfrm>
            <a:off x="9766154" y="3187745"/>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9" name="円/楕円 28"/>
          <p:cNvSpPr/>
          <p:nvPr userDrawn="1"/>
        </p:nvSpPr>
        <p:spPr>
          <a:xfrm>
            <a:off x="8410462"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8574950"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26" hasCustomPrompt="1"/>
          </p:nvPr>
        </p:nvSpPr>
        <p:spPr>
          <a:xfrm>
            <a:off x="8792211"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2" name="テキスト プレースホルダー 5"/>
          <p:cNvSpPr>
            <a:spLocks noGrp="1"/>
          </p:cNvSpPr>
          <p:nvPr>
            <p:ph type="body" sz="quarter" idx="27" hasCustomPrompt="1"/>
          </p:nvPr>
        </p:nvSpPr>
        <p:spPr>
          <a:xfrm>
            <a:off x="9767631"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3" name="テキスト プレースホルダー 5"/>
          <p:cNvSpPr>
            <a:spLocks noGrp="1"/>
          </p:cNvSpPr>
          <p:nvPr>
            <p:ph type="body" sz="quarter" idx="28" hasCustomPrompt="1"/>
          </p:nvPr>
        </p:nvSpPr>
        <p:spPr>
          <a:xfrm>
            <a:off x="9766154" y="5239531"/>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4" name="円/楕円 33"/>
          <p:cNvSpPr/>
          <p:nvPr userDrawn="1"/>
        </p:nvSpPr>
        <p:spPr>
          <a:xfrm>
            <a:off x="8408084"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572572"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29" hasCustomPrompt="1"/>
          </p:nvPr>
        </p:nvSpPr>
        <p:spPr>
          <a:xfrm>
            <a:off x="8789833"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smtClean="0"/>
              <a:t>ICON</a:t>
            </a:r>
            <a:endParaRPr kumimoji="1" lang="ja-JP" altLang="en-US" dirty="0"/>
          </a:p>
        </p:txBody>
      </p:sp>
      <p:sp>
        <p:nvSpPr>
          <p:cNvPr id="37" name="テキスト プレースホルダー 5"/>
          <p:cNvSpPr>
            <a:spLocks noGrp="1"/>
          </p:cNvSpPr>
          <p:nvPr>
            <p:ph type="body" sz="quarter" idx="30" hasCustomPrompt="1"/>
          </p:nvPr>
        </p:nvSpPr>
        <p:spPr>
          <a:xfrm>
            <a:off x="9765253"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38" name="テキスト プレースホルダー 5"/>
          <p:cNvSpPr>
            <a:spLocks noGrp="1"/>
          </p:cNvSpPr>
          <p:nvPr>
            <p:ph type="body" sz="quarter" idx="31" hasCustomPrompt="1"/>
          </p:nvPr>
        </p:nvSpPr>
        <p:spPr>
          <a:xfrm>
            <a:off x="9763776" y="7316646"/>
            <a:ext cx="6877715"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6" name="図プレースホルダー 25"/>
          <p:cNvSpPr>
            <a:spLocks noGrp="1"/>
          </p:cNvSpPr>
          <p:nvPr>
            <p:ph type="pic" sz="quarter" idx="33" hasCustomPrompt="1"/>
          </p:nvPr>
        </p:nvSpPr>
        <p:spPr>
          <a:xfrm>
            <a:off x="1041009" y="253186"/>
            <a:ext cx="7333735" cy="10033814"/>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156187" y="2909301"/>
            <a:ext cx="13978800" cy="1368152"/>
          </a:xfrm>
          <a:prstGeom prst="rect">
            <a:avLst/>
          </a:prstGeom>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5" name="正方形/長方形 4"/>
          <p:cNvSpPr/>
          <p:nvPr userDrawn="1"/>
        </p:nvSpPr>
        <p:spPr>
          <a:xfrm>
            <a:off x="7291381" y="5187042"/>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2156187" y="4174068"/>
            <a:ext cx="13978800"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7" name="テキスト プレースホルダー 5"/>
          <p:cNvSpPr>
            <a:spLocks noGrp="1"/>
          </p:cNvSpPr>
          <p:nvPr>
            <p:ph type="body" sz="quarter" idx="12" hasCustomPrompt="1"/>
          </p:nvPr>
        </p:nvSpPr>
        <p:spPr>
          <a:xfrm>
            <a:off x="2156958" y="5646058"/>
            <a:ext cx="13978800" cy="1860779"/>
          </a:xfrm>
        </p:spPr>
        <p:txBody>
          <a:bodyPr anchor="t">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grpSp>
        <p:nvGrpSpPr>
          <p:cNvPr id="8" name="グループ化 7"/>
          <p:cNvGrpSpPr/>
          <p:nvPr userDrawn="1"/>
        </p:nvGrpSpPr>
        <p:grpSpPr>
          <a:xfrm>
            <a:off x="16778435" y="339170"/>
            <a:ext cx="1150664" cy="1150664"/>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589648" y="3418657"/>
            <a:ext cx="5134709" cy="3083536"/>
          </a:xfrm>
          <a:prstGeom prst="rect">
            <a:avLst/>
          </a:prstGeom>
        </p:spPr>
        <p:txBody>
          <a:bodyPr anchor="ctr"/>
          <a:lstStyle>
            <a:lvl1pPr algn="r">
              <a:defRPr baseline="0"/>
            </a:lvl1pPr>
          </a:lstStyle>
          <a:p>
            <a:r>
              <a:rPr kumimoji="1" lang="en-US" altLang="ja-JP" dirty="0" smtClean="0"/>
              <a:t>TEXT</a:t>
            </a:r>
            <a:endParaRPr kumimoji="1" lang="ja-JP" altLang="en-US" dirty="0"/>
          </a:p>
        </p:txBody>
      </p:sp>
      <p:sp>
        <p:nvSpPr>
          <p:cNvPr id="11" name="正方形/長方形 10"/>
          <p:cNvSpPr/>
          <p:nvPr userDrawn="1"/>
        </p:nvSpPr>
        <p:spPr>
          <a:xfrm rot="5400000">
            <a:off x="5181227"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7287063" y="3699810"/>
            <a:ext cx="9355017" cy="2402026"/>
          </a:xfr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364567" y="1026940"/>
            <a:ext cx="7823226" cy="3854551"/>
          </a:xfrm>
          <a:prstGeom prst="rect">
            <a:avLst/>
          </a:prstGeom>
        </p:spPr>
        <p:txBody>
          <a:bodyPr anchor="b"/>
          <a:lstStyle>
            <a:lvl1pPr algn="ctr">
              <a:lnSpc>
                <a:spcPts val="8800"/>
              </a:lnSpc>
              <a:defRPr sz="12000" baseline="0"/>
            </a:lvl1pPr>
          </a:lstStyle>
          <a:p>
            <a:r>
              <a:rPr kumimoji="1" lang="en-US" altLang="ja-JP" dirty="0" smtClean="0"/>
              <a:t>TEXT</a:t>
            </a:r>
            <a:endParaRPr kumimoji="1" lang="ja-JP" altLang="en-US" dirty="0"/>
          </a:p>
        </p:txBody>
      </p:sp>
      <p:sp>
        <p:nvSpPr>
          <p:cNvPr id="12" name="テキスト プレースホルダー 5"/>
          <p:cNvSpPr>
            <a:spLocks noGrp="1"/>
          </p:cNvSpPr>
          <p:nvPr>
            <p:ph type="body" sz="quarter" idx="12" hasCustomPrompt="1"/>
          </p:nvPr>
        </p:nvSpPr>
        <p:spPr>
          <a:xfrm>
            <a:off x="5289449" y="5142570"/>
            <a:ext cx="11197883" cy="2918219"/>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13" name="正方形/長方形 12"/>
          <p:cNvSpPr/>
          <p:nvPr userDrawn="1"/>
        </p:nvSpPr>
        <p:spPr>
          <a:xfrm>
            <a:off x="5437176"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10" name="円/楕円 9"/>
          <p:cNvSpPr>
            <a:spLocks noChangeAspect="1"/>
          </p:cNvSpPr>
          <p:nvPr userDrawn="1"/>
        </p:nvSpPr>
        <p:spPr>
          <a:xfrm>
            <a:off x="6859587" y="704136"/>
            <a:ext cx="4572000" cy="4572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7041417" y="885966"/>
            <a:ext cx="4208341" cy="420834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7122023" y="966572"/>
            <a:ext cx="4047129" cy="404712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smtClean="0"/>
              <a:t>Add an image</a:t>
            </a:r>
            <a:endParaRPr kumimoji="1" lang="ja-JP" altLang="en-US" dirty="0"/>
          </a:p>
        </p:txBody>
      </p:sp>
      <p:grpSp>
        <p:nvGrpSpPr>
          <p:cNvPr id="13" name="グループ化 12"/>
          <p:cNvGrpSpPr/>
          <p:nvPr userDrawn="1"/>
        </p:nvGrpSpPr>
        <p:grpSpPr>
          <a:xfrm>
            <a:off x="16778435" y="339170"/>
            <a:ext cx="1150664" cy="1150664"/>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7" name="タイトル 1"/>
          <p:cNvSpPr>
            <a:spLocks noGrp="1"/>
          </p:cNvSpPr>
          <p:nvPr>
            <p:ph type="title" hasCustomPrompt="1"/>
          </p:nvPr>
        </p:nvSpPr>
        <p:spPr>
          <a:xfrm>
            <a:off x="2449364" y="5359789"/>
            <a:ext cx="13336174" cy="1156474"/>
          </a:xfrm>
          <a:prstGeom prst="rect">
            <a:avLst/>
          </a:prstGeom>
        </p:spPr>
        <p:txBody>
          <a:bodyPr anchor="b"/>
          <a:lstStyle>
            <a:lvl1pPr algn="ctr">
              <a:defRPr sz="6600" baseline="0"/>
            </a:lvl1pPr>
          </a:lstStyle>
          <a:p>
            <a:r>
              <a:rPr kumimoji="1" lang="en-US" altLang="ja-JP" dirty="0" smtClean="0"/>
              <a:t>TEXT</a:t>
            </a:r>
            <a:endParaRPr kumimoji="1" lang="ja-JP" altLang="en-US" dirty="0"/>
          </a:p>
        </p:txBody>
      </p:sp>
      <p:sp>
        <p:nvSpPr>
          <p:cNvPr id="18" name="テキスト プレースホルダー 21"/>
          <p:cNvSpPr>
            <a:spLocks noGrp="1"/>
          </p:cNvSpPr>
          <p:nvPr>
            <p:ph type="body" sz="quarter" idx="11" hasCustomPrompt="1"/>
          </p:nvPr>
        </p:nvSpPr>
        <p:spPr>
          <a:xfrm>
            <a:off x="2426836" y="6288256"/>
            <a:ext cx="13371182" cy="868850"/>
          </a:xfrm>
        </p:spPr>
        <p:txBody>
          <a:bodyPr anchor="t">
            <a:noAutofit/>
          </a:bodyPr>
          <a:lstStyle>
            <a:lvl1pPr marL="0" marR="0" indent="0" algn="ctr"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HEADING GOES HERE</a:t>
            </a:r>
          </a:p>
        </p:txBody>
      </p:sp>
      <p:sp>
        <p:nvSpPr>
          <p:cNvPr id="19"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0" name="正方形/長方形 19"/>
          <p:cNvSpPr/>
          <p:nvPr userDrawn="1"/>
        </p:nvSpPr>
        <p:spPr>
          <a:xfrm>
            <a:off x="7291382" y="7211033"/>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921305" y="795850"/>
            <a:ext cx="9692640" cy="1714500"/>
          </a:xfrm>
          <a:prstGeom prst="rect">
            <a:avLst/>
          </a:prstGeom>
        </p:spPr>
        <p:txBody>
          <a:bodyPr/>
          <a:lstStyle>
            <a:lvl1pPr algn="l">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grpSp>
        <p:nvGrpSpPr>
          <p:cNvPr id="4" name="グループ化 3"/>
          <p:cNvGrpSpPr/>
          <p:nvPr userDrawn="1"/>
        </p:nvGrpSpPr>
        <p:grpSpPr>
          <a:xfrm>
            <a:off x="16778435" y="339170"/>
            <a:ext cx="1150664" cy="1150664"/>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10" name="テキスト プレースホルダー 21"/>
          <p:cNvSpPr>
            <a:spLocks noGrp="1"/>
          </p:cNvSpPr>
          <p:nvPr>
            <p:ph type="body" sz="quarter" idx="12" hasCustomPrompt="1"/>
          </p:nvPr>
        </p:nvSpPr>
        <p:spPr>
          <a:xfrm>
            <a:off x="6897484" y="180224"/>
            <a:ext cx="9505445" cy="868850"/>
          </a:xfrm>
        </p:spPr>
        <p:txBody>
          <a:bodyPr anchor="t">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p>
        </p:txBody>
      </p:sp>
      <p:sp>
        <p:nvSpPr>
          <p:cNvPr id="11" name="正方形/長方形 10"/>
          <p:cNvSpPr/>
          <p:nvPr userDrawn="1"/>
        </p:nvSpPr>
        <p:spPr>
          <a:xfrm>
            <a:off x="7024096" y="2079177"/>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0"/>
          <p:cNvSpPr/>
          <p:nvPr userDrawn="1"/>
        </p:nvSpPr>
        <p:spPr>
          <a:xfrm rot="5400000">
            <a:off x="6503634" y="-3909817"/>
            <a:ext cx="899889" cy="13991567"/>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a:off x="0" y="2746240"/>
            <a:ext cx="13738241" cy="663576"/>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6864641" y="2746240"/>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0" name="テキスト プレースホルダー 5"/>
          <p:cNvSpPr>
            <a:spLocks noGrp="1"/>
          </p:cNvSpPr>
          <p:nvPr>
            <p:ph type="body" sz="quarter" idx="16" hasCustomPrompt="1"/>
          </p:nvPr>
        </p:nvSpPr>
        <p:spPr>
          <a:xfrm>
            <a:off x="6906845" y="3585105"/>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21" name="二等辺三角形 10"/>
          <p:cNvSpPr/>
          <p:nvPr userDrawn="1"/>
        </p:nvSpPr>
        <p:spPr>
          <a:xfrm rot="5400000">
            <a:off x="6523436" y="-1724446"/>
            <a:ext cx="899890" cy="14031472"/>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userDrawn="1"/>
        </p:nvGrpSpPr>
        <p:grpSpPr>
          <a:xfrm>
            <a:off x="0" y="4951563"/>
            <a:ext cx="13777996" cy="663576"/>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6904396" y="4951563"/>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29" name="テキスト プレースホルダー 5"/>
          <p:cNvSpPr>
            <a:spLocks noGrp="1"/>
          </p:cNvSpPr>
          <p:nvPr>
            <p:ph type="body" sz="quarter" idx="18" hasCustomPrompt="1"/>
          </p:nvPr>
        </p:nvSpPr>
        <p:spPr>
          <a:xfrm>
            <a:off x="6904396" y="5790428"/>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30" name="二等辺三角形 10"/>
          <p:cNvSpPr/>
          <p:nvPr userDrawn="1"/>
        </p:nvSpPr>
        <p:spPr>
          <a:xfrm rot="5400000">
            <a:off x="6523512" y="471150"/>
            <a:ext cx="899888" cy="14031321"/>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a:off x="0" y="7147084"/>
            <a:ext cx="13777996" cy="663576"/>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6904396" y="7147084"/>
            <a:ext cx="6309180" cy="647693"/>
          </a:xfrm>
        </p:spPr>
        <p:txBody>
          <a:bodyPr anchor="ctr">
            <a:noAutofit/>
          </a:bodyPr>
          <a:lstStyle>
            <a:lvl1pPr algn="l">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38" name="テキスト プレースホルダー 5"/>
          <p:cNvSpPr>
            <a:spLocks noGrp="1"/>
          </p:cNvSpPr>
          <p:nvPr>
            <p:ph type="body" sz="quarter" idx="20" hasCustomPrompt="1"/>
          </p:nvPr>
        </p:nvSpPr>
        <p:spPr>
          <a:xfrm>
            <a:off x="6904396" y="7985949"/>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9" name="図プレースホルダー 8"/>
          <p:cNvSpPr>
            <a:spLocks noGrp="1"/>
          </p:cNvSpPr>
          <p:nvPr>
            <p:ph type="pic" sz="quarter" idx="11" hasCustomPrompt="1"/>
          </p:nvPr>
        </p:nvSpPr>
        <p:spPr>
          <a:xfrm>
            <a:off x="787791" y="0"/>
            <a:ext cx="6133514" cy="10287000"/>
          </a:xfrm>
          <a:effectLst>
            <a:outerShdw blurRad="50800" dist="88900" dir="2700000" algn="tl" rotWithShape="0">
              <a:prstClr val="black">
                <a:alpha val="40000"/>
              </a:prstClr>
            </a:outerShdw>
          </a:effectLst>
        </p:spPr>
        <p:txBody>
          <a:bodyPr>
            <a:normAutofit/>
          </a:bodyPr>
          <a:lstStyle>
            <a:lvl1pPr>
              <a:defRPr sz="200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1" y="1469344"/>
            <a:ext cx="18291175" cy="42671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43543" y="0"/>
            <a:ext cx="18247632" cy="4180116"/>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43542" y="-43542"/>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9"/>
          <p:cNvSpPr/>
          <p:nvPr userDrawn="1"/>
        </p:nvSpPr>
        <p:spPr>
          <a:xfrm rot="10800000">
            <a:off x="8466594" y="1512887"/>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16" hasCustomPrompt="1"/>
          </p:nvPr>
        </p:nvSpPr>
        <p:spPr>
          <a:xfrm>
            <a:off x="9071428" y="1690629"/>
            <a:ext cx="9219747" cy="3911713"/>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2000" baseline="0"/>
            </a:lvl1pPr>
          </a:lstStyle>
          <a:p>
            <a:r>
              <a:rPr kumimoji="1" lang="en-US" altLang="ja-JP" dirty="0" smtClean="0"/>
              <a:t>   Add an image</a:t>
            </a:r>
            <a:endParaRPr kumimoji="1" lang="ja-JP" altLang="en-US" dirty="0"/>
          </a:p>
        </p:txBody>
      </p:sp>
      <p:sp>
        <p:nvSpPr>
          <p:cNvPr id="28" name="図プレースホルダー 27"/>
          <p:cNvSpPr>
            <a:spLocks noGrp="1"/>
          </p:cNvSpPr>
          <p:nvPr>
            <p:ph type="pic" sz="quarter" idx="15" hasCustomPrompt="1"/>
          </p:nvPr>
        </p:nvSpPr>
        <p:spPr>
          <a:xfrm>
            <a:off x="-1" y="133802"/>
            <a:ext cx="9274629" cy="390116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2000"/>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914558" y="5928275"/>
            <a:ext cx="16462058" cy="1368152"/>
          </a:xfrm>
          <a:prstGeom prst="rect">
            <a:avLst/>
          </a:prstGeom>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6"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7" name="正方形/長方形 6"/>
          <p:cNvSpPr/>
          <p:nvPr userDrawn="1"/>
        </p:nvSpPr>
        <p:spPr>
          <a:xfrm>
            <a:off x="7291382" y="7211033"/>
            <a:ext cx="3708412" cy="84853"/>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7213598" y="-14514"/>
            <a:ext cx="3844252" cy="582363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smtClean="0"/>
              <a:t> </a:t>
            </a:r>
            <a:endParaRPr kumimoji="1" lang="ja-JP" altLang="en-US" dirty="0"/>
          </a:p>
        </p:txBody>
      </p:sp>
      <p:sp>
        <p:nvSpPr>
          <p:cNvPr id="26" name="テキスト プレースホルダー 7"/>
          <p:cNvSpPr>
            <a:spLocks noGrp="1"/>
          </p:cNvSpPr>
          <p:nvPr>
            <p:ph type="body" sz="quarter" idx="14" hasCustomPrompt="1"/>
          </p:nvPr>
        </p:nvSpPr>
        <p:spPr>
          <a:xfrm flipH="1">
            <a:off x="7291382" y="0"/>
            <a:ext cx="3708400" cy="582363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smtClean="0"/>
              <a:t> </a:t>
            </a:r>
            <a:endParaRPr kumimoji="1" lang="ja-JP" altLang="en-US" dirty="0"/>
          </a:p>
        </p:txBody>
      </p:sp>
      <p:sp>
        <p:nvSpPr>
          <p:cNvPr id="48" name="テキスト プレースホルダー 5"/>
          <p:cNvSpPr>
            <a:spLocks noGrp="1"/>
          </p:cNvSpPr>
          <p:nvPr>
            <p:ph type="body" sz="quarter" idx="17" hasCustomPrompt="1"/>
          </p:nvPr>
        </p:nvSpPr>
        <p:spPr>
          <a:xfrm>
            <a:off x="9088476" y="812876"/>
            <a:ext cx="8647978" cy="536954"/>
          </a:xfrm>
        </p:spPr>
        <p:txBody>
          <a:bodyPr anchor="t">
            <a:normAutofit/>
          </a:bodyPr>
          <a:lstStyle>
            <a:lvl1pPr algn="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49" name="テキスト プレースホルダー 5"/>
          <p:cNvSpPr>
            <a:spLocks noGrp="1"/>
          </p:cNvSpPr>
          <p:nvPr>
            <p:ph type="body" sz="quarter" idx="18" hasCustomPrompt="1"/>
          </p:nvPr>
        </p:nvSpPr>
        <p:spPr>
          <a:xfrm>
            <a:off x="9158511" y="305334"/>
            <a:ext cx="8577943" cy="647693"/>
          </a:xfrm>
        </p:spPr>
        <p:txBody>
          <a:bodyPr anchor="ctr">
            <a:noAutofit/>
          </a:bodyPr>
          <a:lstStyle>
            <a:lvl1pPr algn="r">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50" name="テキスト プレースホルダー 5"/>
          <p:cNvSpPr>
            <a:spLocks noGrp="1"/>
          </p:cNvSpPr>
          <p:nvPr>
            <p:ph type="body" sz="quarter" idx="19" hasCustomPrompt="1"/>
          </p:nvPr>
        </p:nvSpPr>
        <p:spPr>
          <a:xfrm>
            <a:off x="566530" y="4956705"/>
            <a:ext cx="8647978" cy="536954"/>
          </a:xfrm>
        </p:spPr>
        <p:txBody>
          <a:bodyPr anchor="t">
            <a:normAutofit/>
          </a:bodyPr>
          <a:lstStyle>
            <a:lvl1pPr algn="l">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
        <p:nvSpPr>
          <p:cNvPr id="51" name="テキスト プレースホルダー 5"/>
          <p:cNvSpPr>
            <a:spLocks noGrp="1"/>
          </p:cNvSpPr>
          <p:nvPr>
            <p:ph type="body" sz="quarter" idx="20" hasCustomPrompt="1"/>
          </p:nvPr>
        </p:nvSpPr>
        <p:spPr>
          <a:xfrm>
            <a:off x="564049" y="4449163"/>
            <a:ext cx="8603310" cy="647693"/>
          </a:xfrm>
        </p:spPr>
        <p:txBody>
          <a:bodyPr anchor="ctr">
            <a:noAutofit/>
          </a:bodyPr>
          <a:lstStyle>
            <a:lvl1pPr algn="l">
              <a:defRPr sz="36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smtClean="0"/>
              <a:t>CAPTION GOES Here</a:t>
            </a:r>
            <a:endParaRPr kumimoji="1" lang="ja-JP" altLang="en-US" dirty="0" smtClean="0"/>
          </a:p>
        </p:txBody>
      </p:sp>
      <p:sp>
        <p:nvSpPr>
          <p:cNvPr id="54" name="テキスト プレースホルダー 53"/>
          <p:cNvSpPr>
            <a:spLocks noGrp="1"/>
          </p:cNvSpPr>
          <p:nvPr>
            <p:ph type="body" sz="quarter" idx="21" hasCustomPrompt="1"/>
          </p:nvPr>
        </p:nvSpPr>
        <p:spPr>
          <a:xfrm>
            <a:off x="7358744" y="-43542"/>
            <a:ext cx="2728685" cy="5823629"/>
          </a:xfrm>
          <a:blipFill>
            <a:blip r:embed="rId5"/>
            <a:stretch>
              <a:fillRect/>
            </a:stretch>
          </a:blipFill>
        </p:spPr>
        <p:txBody>
          <a:bodyPr/>
          <a:lstStyle/>
          <a:p>
            <a:pPr lvl="0"/>
            <a:r>
              <a:rPr kumimoji="1" lang="en-US" altLang="ja-JP" dirty="0" smtClean="0"/>
              <a:t> </a:t>
            </a:r>
            <a:endParaRPr kumimoji="1" lang="ja-JP" altLang="en-US" dirty="0"/>
          </a:p>
        </p:txBody>
      </p:sp>
      <p:sp>
        <p:nvSpPr>
          <p:cNvPr id="55" name="テキスト プレースホルダー 53"/>
          <p:cNvSpPr>
            <a:spLocks noGrp="1"/>
          </p:cNvSpPr>
          <p:nvPr>
            <p:ph type="body" sz="quarter" idx="22" hasCustomPrompt="1"/>
          </p:nvPr>
        </p:nvSpPr>
        <p:spPr>
          <a:xfrm>
            <a:off x="8178788" y="-21768"/>
            <a:ext cx="2728685" cy="5823629"/>
          </a:xfrm>
          <a:blipFill>
            <a:blip r:embed="rId5"/>
            <a:stretch>
              <a:fillRect/>
            </a:stretch>
          </a:blipFill>
        </p:spPr>
        <p:txBody>
          <a:bodyPr/>
          <a:lstStyle/>
          <a:p>
            <a:pPr lvl="0"/>
            <a:r>
              <a:rPr kumimoji="1" lang="en-US" altLang="ja-JP" dirty="0" smtClean="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smtClean="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smtClean="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12313789" y="548319"/>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rot="16200000">
            <a:off x="11936028" y="897304"/>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コネクタ 90"/>
          <p:cNvCxnSpPr/>
          <p:nvPr userDrawn="1"/>
        </p:nvCxnSpPr>
        <p:spPr>
          <a:xfrm>
            <a:off x="12516250" y="605469"/>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16972573" y="605469"/>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12530764" y="5960629"/>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14775256" y="5943711"/>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14320371" y="3509584"/>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96" name="テキスト プレースホルダー 5"/>
          <p:cNvSpPr>
            <a:spLocks noGrp="1"/>
          </p:cNvSpPr>
          <p:nvPr>
            <p:ph type="body" sz="quarter" idx="28" hasCustomPrompt="1"/>
          </p:nvPr>
        </p:nvSpPr>
        <p:spPr>
          <a:xfrm>
            <a:off x="12626863" y="4476028"/>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97" name="テキスト プレースホルダー 5"/>
          <p:cNvSpPr>
            <a:spLocks noGrp="1"/>
          </p:cNvSpPr>
          <p:nvPr>
            <p:ph type="body" sz="quarter" idx="29" hasCustomPrompt="1"/>
          </p:nvPr>
        </p:nvSpPr>
        <p:spPr>
          <a:xfrm>
            <a:off x="12683077" y="5123721"/>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80" name="二等辺三角形 10"/>
          <p:cNvSpPr/>
          <p:nvPr userDrawn="1"/>
        </p:nvSpPr>
        <p:spPr>
          <a:xfrm rot="10800000" flipH="1">
            <a:off x="6718531" y="548317"/>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userDrawn="1"/>
        </p:nvSpPr>
        <p:spPr>
          <a:xfrm rot="16200000">
            <a:off x="6340770" y="897302"/>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userDrawn="1"/>
        </p:nvCxnSpPr>
        <p:spPr>
          <a:xfrm>
            <a:off x="6920992" y="605467"/>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11377315" y="605467"/>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6935506" y="5960627"/>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9179998" y="5943709"/>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8725113" y="3509582"/>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87" name="テキスト プレースホルダー 5"/>
          <p:cNvSpPr>
            <a:spLocks noGrp="1"/>
          </p:cNvSpPr>
          <p:nvPr>
            <p:ph type="body" sz="quarter" idx="25" hasCustomPrompt="1"/>
          </p:nvPr>
        </p:nvSpPr>
        <p:spPr>
          <a:xfrm>
            <a:off x="7031605" y="4476026"/>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88" name="テキスト プレースホルダー 5"/>
          <p:cNvSpPr>
            <a:spLocks noGrp="1"/>
          </p:cNvSpPr>
          <p:nvPr>
            <p:ph type="body" sz="quarter" idx="26" hasCustomPrompt="1"/>
          </p:nvPr>
        </p:nvSpPr>
        <p:spPr>
          <a:xfrm>
            <a:off x="7087819" y="5123719"/>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
        <p:nvSpPr>
          <p:cNvPr id="7" name="二等辺三角形 10"/>
          <p:cNvSpPr/>
          <p:nvPr userDrawn="1"/>
        </p:nvSpPr>
        <p:spPr>
          <a:xfrm rot="10800000" flipH="1">
            <a:off x="1141964" y="566511"/>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16200000">
            <a:off x="764203" y="915496"/>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smtClean="0"/>
              <a:t>The Power of PowerPoint - thepopp.com</a:t>
            </a:r>
            <a:endParaRPr lang="ja-JP" altLang="en-US" dirty="0"/>
          </a:p>
        </p:txBody>
      </p:sp>
      <p:cxnSp>
        <p:nvCxnSpPr>
          <p:cNvPr id="8" name="直線コネクタ 7"/>
          <p:cNvCxnSpPr/>
          <p:nvPr/>
        </p:nvCxnSpPr>
        <p:spPr>
          <a:xfrm>
            <a:off x="1344425" y="623661"/>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5800748" y="623661"/>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1358939" y="5978821"/>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603431" y="5961903"/>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29029" y="-29029"/>
            <a:ext cx="18360000" cy="3304429"/>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9" name="直線コネクタ 48"/>
          <p:cNvCxnSpPr/>
          <p:nvPr userDrawn="1"/>
        </p:nvCxnSpPr>
        <p:spPr>
          <a:xfrm>
            <a:off x="-45209" y="3105015"/>
            <a:ext cx="18336384"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16778435" y="339170"/>
            <a:ext cx="1150664" cy="1150664"/>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
        <p:nvSpPr>
          <p:cNvPr id="56" name="テキスト プレースホルダー 5"/>
          <p:cNvSpPr>
            <a:spLocks noGrp="1"/>
          </p:cNvSpPr>
          <p:nvPr>
            <p:ph type="body" sz="quarter" idx="12" hasCustomPrompt="1"/>
          </p:nvPr>
        </p:nvSpPr>
        <p:spPr>
          <a:xfrm>
            <a:off x="2912002" y="1713698"/>
            <a:ext cx="12467171" cy="127624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smtClean="0"/>
              <a:t>Text Here</a:t>
            </a:r>
            <a:endParaRPr kumimoji="1" lang="ja-JP" altLang="en-US" dirty="0" smtClean="0"/>
          </a:p>
        </p:txBody>
      </p:sp>
      <p:sp>
        <p:nvSpPr>
          <p:cNvPr id="57" name="正方形/長方形 56"/>
          <p:cNvSpPr/>
          <p:nvPr userDrawn="1"/>
        </p:nvSpPr>
        <p:spPr>
          <a:xfrm>
            <a:off x="7291382" y="1519200"/>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1"/>
          <p:cNvSpPr>
            <a:spLocks noGrp="1"/>
          </p:cNvSpPr>
          <p:nvPr>
            <p:ph type="title" hasCustomPrompt="1"/>
          </p:nvPr>
        </p:nvSpPr>
        <p:spPr>
          <a:xfrm>
            <a:off x="914558" y="253186"/>
            <a:ext cx="16462058" cy="1368152"/>
          </a:xfrm>
          <a:prstGeom prst="rect">
            <a:avLst/>
          </a:prstGeom>
        </p:spPr>
        <p:txBody>
          <a:bodyPr anchor="b"/>
          <a:lstStyle>
            <a:lvl1pPr>
              <a:defRPr baseline="0"/>
            </a:lvl1pPr>
          </a:lstStyle>
          <a:p>
            <a:r>
              <a:rPr kumimoji="1" lang="en-US" altLang="ja-JP" dirty="0" smtClean="0"/>
              <a:t>SLIDE TITLE GOES HERE</a:t>
            </a:r>
            <a:endParaRPr kumimoji="1" lang="ja-JP" altLang="en-US" dirty="0"/>
          </a:p>
        </p:txBody>
      </p:sp>
      <p:sp>
        <p:nvSpPr>
          <p:cNvPr id="59" name="図プレースホルダー 28"/>
          <p:cNvSpPr>
            <a:spLocks noGrp="1"/>
          </p:cNvSpPr>
          <p:nvPr>
            <p:ph type="pic" sz="quarter" idx="22" hasCustomPrompt="1"/>
          </p:nvPr>
        </p:nvSpPr>
        <p:spPr>
          <a:xfrm>
            <a:off x="3148546" y="35277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smtClean="0"/>
              <a:t> </a:t>
            </a:r>
            <a:endParaRPr kumimoji="1" lang="ja-JP" altLang="en-US" dirty="0"/>
          </a:p>
        </p:txBody>
      </p:sp>
      <p:sp>
        <p:nvSpPr>
          <p:cNvPr id="60" name="テキスト プレースホルダー 5"/>
          <p:cNvSpPr>
            <a:spLocks noGrp="1"/>
          </p:cNvSpPr>
          <p:nvPr>
            <p:ph type="body" sz="quarter" idx="15" hasCustomPrompt="1"/>
          </p:nvPr>
        </p:nvSpPr>
        <p:spPr>
          <a:xfrm>
            <a:off x="1455038" y="4494220"/>
            <a:ext cx="4238731" cy="647693"/>
          </a:xfrm>
        </p:spPr>
        <p:txBody>
          <a:bodyPr anchor="ctr">
            <a:noAutofit/>
          </a:bodyPr>
          <a:lstStyle>
            <a:lvl1pPr algn="ctr">
              <a:defRPr sz="3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smtClean="0"/>
              <a:t>HEADING GOES HERE</a:t>
            </a:r>
            <a:endParaRPr kumimoji="1" lang="ja-JP" altLang="en-US" dirty="0" smtClean="0"/>
          </a:p>
        </p:txBody>
      </p:sp>
      <p:sp>
        <p:nvSpPr>
          <p:cNvPr id="61" name="テキスト プレースホルダー 5"/>
          <p:cNvSpPr>
            <a:spLocks noGrp="1"/>
          </p:cNvSpPr>
          <p:nvPr>
            <p:ph type="body" sz="quarter" idx="23" hasCustomPrompt="1"/>
          </p:nvPr>
        </p:nvSpPr>
        <p:spPr>
          <a:xfrm>
            <a:off x="1511252" y="5141913"/>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smtClean="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dirty="0"/>
          </a:p>
        </p:txBody>
      </p:sp>
      <p:sp>
        <p:nvSpPr>
          <p:cNvPr id="5" name="正方形/長方形 4"/>
          <p:cNvSpPr/>
          <p:nvPr userDrawn="1"/>
        </p:nvSpPr>
        <p:spPr>
          <a:xfrm>
            <a:off x="-29029" y="6995886"/>
            <a:ext cx="18360000" cy="3343086"/>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コネクタ 5"/>
          <p:cNvCxnSpPr/>
          <p:nvPr userDrawn="1"/>
        </p:nvCxnSpPr>
        <p:spPr>
          <a:xfrm>
            <a:off x="0" y="7174818"/>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9947176" y="7532913"/>
            <a:ext cx="7822859" cy="1756228"/>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smtClean="0"/>
              <a:t>Text Here</a:t>
            </a:r>
            <a:endParaRPr kumimoji="1" lang="ja-JP" altLang="en-US" dirty="0" smtClean="0"/>
          </a:p>
        </p:txBody>
      </p:sp>
      <p:sp>
        <p:nvSpPr>
          <p:cNvPr id="8" name="図プレースホルダー 6"/>
          <p:cNvSpPr>
            <a:spLocks noGrp="1"/>
          </p:cNvSpPr>
          <p:nvPr>
            <p:ph type="pic" sz="quarter" idx="13" hasCustomPrompt="1"/>
          </p:nvPr>
        </p:nvSpPr>
        <p:spPr>
          <a:xfrm>
            <a:off x="914558" y="3259417"/>
            <a:ext cx="8608795" cy="4885716"/>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2000" baseline="0"/>
            </a:lvl1pPr>
          </a:lstStyle>
          <a:p>
            <a:r>
              <a:rPr kumimoji="1" lang="en-US" altLang="ja-JP" dirty="0" smtClean="0"/>
              <a:t>Add an image</a:t>
            </a:r>
            <a:endParaRPr kumimoji="1" lang="ja-JP" altLang="en-US" dirty="0"/>
          </a:p>
        </p:txBody>
      </p:sp>
      <p:grpSp>
        <p:nvGrpSpPr>
          <p:cNvPr id="9" name="グループ化 8"/>
          <p:cNvGrpSpPr/>
          <p:nvPr userDrawn="1"/>
        </p:nvGrpSpPr>
        <p:grpSpPr>
          <a:xfrm>
            <a:off x="914558" y="2781960"/>
            <a:ext cx="8608796" cy="593569"/>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9976204" y="2839908"/>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10468317" y="2713649"/>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5" name="山形 24"/>
          <p:cNvSpPr/>
          <p:nvPr userDrawn="1"/>
        </p:nvSpPr>
        <p:spPr>
          <a:xfrm>
            <a:off x="9976204" y="4280451"/>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10468317" y="4154192"/>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7" name="山形 26"/>
          <p:cNvSpPr/>
          <p:nvPr userDrawn="1"/>
        </p:nvSpPr>
        <p:spPr>
          <a:xfrm>
            <a:off x="9976204" y="5720993"/>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10468317" y="5594734"/>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smtClean="0"/>
              <a:t>Text Here</a:t>
            </a:r>
          </a:p>
          <a:p>
            <a:pPr lvl="0"/>
            <a:endParaRPr kumimoji="1" lang="en-US" altLang="ja-JP" dirty="0" smtClean="0"/>
          </a:p>
          <a:p>
            <a:pPr lvl="0"/>
            <a:endParaRPr kumimoji="1" lang="ja-JP" altLang="en-US" dirty="0" smtClean="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smtClean="0"/>
              <a:t>Text Here</a:t>
            </a:r>
            <a:endParaRPr kumimoji="1" lang="ja-JP" altLang="en-US" dirty="0" smtClean="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image" Target="../media/image2.jpg"/><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theme" Target="../theme/theme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9" Type="http://schemas.openxmlformats.org/officeDocument/2006/relationships/image" Target="../media/image2.jp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image" Target="../media/image2.jpg"/><Relationship Id="rId4" Type="http://schemas.openxmlformats.org/officeDocument/2006/relationships/slideLayout" Target="../slideLayouts/slideLayout87.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0">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41"/>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sp>
        <p:nvSpPr>
          <p:cNvPr id="7" name="正方形/長方形 6"/>
          <p:cNvSpPr/>
          <p:nvPr/>
        </p:nvSpPr>
        <p:spPr>
          <a:xfrm>
            <a:off x="7291381" y="1520186"/>
            <a:ext cx="3708412" cy="84853"/>
          </a:xfrm>
          <a:prstGeom prst="rect">
            <a:avLst/>
          </a:prstGeom>
          <a:blipFill dpi="0" rotWithShape="1">
            <a:blip r:embed="rId41"/>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p:nvCxnSpPr>
        <p:spPr>
          <a:xfrm>
            <a:off x="72579" y="9498410"/>
            <a:ext cx="1821859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41"/>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2" r:id="rId3"/>
    <p:sldLayoutId id="2147483664" r:id="rId4"/>
    <p:sldLayoutId id="2147483663" r:id="rId5"/>
    <p:sldLayoutId id="2147483696" r:id="rId6"/>
    <p:sldLayoutId id="2147483697" r:id="rId7"/>
    <p:sldLayoutId id="2147483756" r:id="rId8"/>
    <p:sldLayoutId id="2147483665" r:id="rId9"/>
    <p:sldLayoutId id="2147483745" r:id="rId10"/>
    <p:sldLayoutId id="2147483666" r:id="rId11"/>
    <p:sldLayoutId id="2147483673" r:id="rId12"/>
    <p:sldLayoutId id="2147483653" r:id="rId13"/>
    <p:sldLayoutId id="2147483674" r:id="rId14"/>
    <p:sldLayoutId id="2147483759" r:id="rId15"/>
    <p:sldLayoutId id="2147483709" r:id="rId16"/>
    <p:sldLayoutId id="2147483770" r:id="rId17"/>
    <p:sldLayoutId id="2147483683" r:id="rId18"/>
    <p:sldLayoutId id="2147483713" r:id="rId19"/>
    <p:sldLayoutId id="2147483718" r:id="rId20"/>
    <p:sldLayoutId id="2147483726" r:id="rId21"/>
    <p:sldLayoutId id="2147483719" r:id="rId22"/>
    <p:sldLayoutId id="2147483735" r:id="rId23"/>
    <p:sldLayoutId id="2147483744" r:id="rId24"/>
    <p:sldLayoutId id="2147483748" r:id="rId25"/>
    <p:sldLayoutId id="2147483747" r:id="rId26"/>
    <p:sldLayoutId id="2147483749" r:id="rId27"/>
    <p:sldLayoutId id="2147483754" r:id="rId28"/>
    <p:sldLayoutId id="2147483755" r:id="rId29"/>
    <p:sldLayoutId id="2147483753" r:id="rId30"/>
    <p:sldLayoutId id="2147483757" r:id="rId31"/>
    <p:sldLayoutId id="2147483758" r:id="rId32"/>
    <p:sldLayoutId id="2147483760" r:id="rId33"/>
    <p:sldLayoutId id="2147483762" r:id="rId34"/>
    <p:sldLayoutId id="2147483763" r:id="rId35"/>
    <p:sldLayoutId id="2147483771" r:id="rId36"/>
    <p:sldLayoutId id="2147483777" r:id="rId37"/>
    <p:sldLayoutId id="2147483779"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hf hdr="0" dt="0"/>
  <p:txStyles>
    <p:titleStyle>
      <a:lvl1pPr algn="ctr" defTabSz="1633027" rtl="0" eaLnBrk="1" latinLnBrk="0" hangingPunct="1">
        <a:spcBef>
          <a:spcPct val="0"/>
        </a:spcBef>
        <a:buNone/>
        <a:defRPr kumimoji="1" sz="8800" kern="1200">
          <a:blipFill dpi="0" rotWithShape="1">
            <a:blip r:embed="rId4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656" r:id="rId3"/>
    <p:sldLayoutId id="2147483667" r:id="rId4"/>
    <p:sldLayoutId id="2147483774" r:id="rId5"/>
    <p:sldLayoutId id="2147483668" r:id="rId6"/>
    <p:sldLayoutId id="2147483669" r:id="rId7"/>
    <p:sldLayoutId id="2147483670" r:id="rId8"/>
    <p:sldLayoutId id="2147483672" r:id="rId9"/>
    <p:sldLayoutId id="2147483677" r:id="rId10"/>
    <p:sldLayoutId id="2147483691" r:id="rId11"/>
    <p:sldLayoutId id="2147483700" r:id="rId12"/>
    <p:sldLayoutId id="2147483692" r:id="rId13"/>
    <p:sldLayoutId id="2147483699" r:id="rId14"/>
    <p:sldLayoutId id="2147483694" r:id="rId15"/>
    <p:sldLayoutId id="2147483695" r:id="rId16"/>
    <p:sldLayoutId id="2147483702" r:id="rId17"/>
    <p:sldLayoutId id="2147483698" r:id="rId18"/>
    <p:sldLayoutId id="2147483710" r:id="rId19"/>
    <p:sldLayoutId id="2147483712" r:id="rId20"/>
    <p:sldLayoutId id="2147483714" r:id="rId21"/>
    <p:sldLayoutId id="2147483723" r:id="rId22"/>
    <p:sldLayoutId id="2147483715" r:id="rId23"/>
    <p:sldLayoutId id="2147483724" r:id="rId24"/>
    <p:sldLayoutId id="2147483746" r:id="rId25"/>
    <p:sldLayoutId id="2147483773" r:id="rId26"/>
    <p:sldLayoutId id="2147483716" r:id="rId27"/>
    <p:sldLayoutId id="2147483728" r:id="rId28"/>
    <p:sldLayoutId id="2147483729" r:id="rId29"/>
    <p:sldLayoutId id="2147483741" r:id="rId30"/>
    <p:sldLayoutId id="2147483730" r:id="rId31"/>
    <p:sldLayoutId id="2147483731" r:id="rId32"/>
    <p:sldLayoutId id="2147483733" r:id="rId33"/>
    <p:sldLayoutId id="2147483769" r:id="rId34"/>
    <p:sldLayoutId id="2147483772" r:id="rId35"/>
    <p:sldLayoutId id="2147483778" r:id="rId36"/>
  </p:sldLayoutIdLst>
  <p:timing>
    <p:tnLst>
      <p:par>
        <p:cTn id="1" dur="indefinite" restart="never" nodeType="tmRoot"/>
      </p:par>
    </p:tnLst>
  </p:timing>
  <p:hf hdr="0" dt="0"/>
  <p:txStyles>
    <p:titleStyle>
      <a:lvl1pPr algn="ctr" defTabSz="1633027" rtl="0" eaLnBrk="1" latinLnBrk="0" hangingPunct="1">
        <a:spcBef>
          <a:spcPct val="0"/>
        </a:spcBef>
        <a:buNone/>
        <a:defRPr kumimoji="1" sz="88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0504" y="253186"/>
            <a:ext cx="16139325"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629727" y="1520186"/>
            <a:ext cx="3708412" cy="84853"/>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679" r:id="rId1"/>
    <p:sldLayoutId id="2147483717" r:id="rId2"/>
    <p:sldLayoutId id="2147483765"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9257" y="253186"/>
            <a:ext cx="8984343"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8554528" y="1520186"/>
            <a:ext cx="3708412" cy="84853"/>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3686" r:id="rId1"/>
    <p:sldLayoutId id="2147483707" r:id="rId2"/>
    <p:sldLayoutId id="2147483708" r:id="rId3"/>
    <p:sldLayoutId id="2147483751" r:id="rId4"/>
    <p:sldLayoutId id="2147483761" r:id="rId5"/>
    <p:sldLayoutId id="214748377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1633027" rtl="0" eaLnBrk="1" latinLnBrk="0" hangingPunct="1">
        <a:spcBef>
          <a:spcPct val="0"/>
        </a:spcBef>
        <a:buNone/>
        <a:defRPr kumimoji="1" sz="88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smtClean="0"/>
              <a:t>The Power of PowerPoint - thepopp.com</a:t>
            </a:r>
            <a:endParaRPr lang="ja-JP" altLang="en-US" dirty="0"/>
          </a:p>
        </p:txBody>
      </p:sp>
      <p:cxnSp>
        <p:nvCxnSpPr>
          <p:cNvPr id="9" name="直線コネクタ 8"/>
          <p:cNvCxnSpPr/>
          <p:nvPr/>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3678" r:id="rId1"/>
    <p:sldLayoutId id="2147483701" r:id="rId2"/>
    <p:sldLayoutId id="2147483703" r:id="rId3"/>
    <p:sldLayoutId id="2147483704" r:id="rId4"/>
    <p:sldLayoutId id="2147483705" r:id="rId5"/>
    <p:sldLayoutId id="2147483736" r:id="rId6"/>
    <p:sldLayoutId id="2147483752"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1633027" rtl="0" eaLnBrk="1" latinLnBrk="0" hangingPunct="1">
        <a:spcBef>
          <a:spcPct val="0"/>
        </a:spcBef>
        <a:buNone/>
        <a:defRPr kumimoji="1" sz="88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smtClean="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smtClean="0"/>
              <a:t>Master Text</a:t>
            </a:r>
            <a:endParaRPr kumimoji="1" lang="ja-JP" altLang="en-US" dirty="0" smtClean="0"/>
          </a:p>
        </p:txBody>
      </p:sp>
      <p:sp>
        <p:nvSpPr>
          <p:cNvPr id="7" name="正方形/長方形 6"/>
          <p:cNvSpPr/>
          <p:nvPr/>
        </p:nvSpPr>
        <p:spPr>
          <a:xfrm>
            <a:off x="7291381" y="1520186"/>
            <a:ext cx="3708412" cy="84853"/>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3766" r:id="rId1"/>
    <p:sldLayoutId id="214748372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1633027" rtl="0" eaLnBrk="1" latinLnBrk="0" hangingPunct="1">
        <a:spcBef>
          <a:spcPct val="0"/>
        </a:spcBef>
        <a:buNone/>
        <a:defRPr kumimoji="1" sz="88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5"/>
          </p:nvPr>
        </p:nvSpPr>
        <p:spPr>
          <a:xfrm>
            <a:off x="6657953" y="5446311"/>
            <a:ext cx="7620000" cy="1939232"/>
          </a:xfrm>
        </p:spPr>
        <p:txBody>
          <a:bodyPr/>
          <a:lstStyle/>
          <a:p>
            <a:pPr marL="457200" indent="-457200" algn="just">
              <a:buFont typeface="Arial" panose="020B0604020202020204" pitchFamily="34" charset="0"/>
              <a:buChar char="•"/>
            </a:pPr>
            <a:r>
              <a:rPr lang="en-ID" altLang="ja-JP" sz="3200" dirty="0" err="1"/>
              <a:t>Hilman</a:t>
            </a:r>
            <a:r>
              <a:rPr lang="en-ID" altLang="ja-JP" sz="3200" dirty="0"/>
              <a:t> </a:t>
            </a:r>
            <a:r>
              <a:rPr lang="en-ID" altLang="ja-JP" sz="3200" dirty="0" err="1"/>
              <a:t>Maulana</a:t>
            </a:r>
            <a:r>
              <a:rPr lang="en-ID" altLang="ja-JP" sz="3200" dirty="0"/>
              <a:t> </a:t>
            </a:r>
            <a:r>
              <a:rPr lang="en-ID" altLang="ja-JP" sz="3200" dirty="0" err="1"/>
              <a:t>Anhar</a:t>
            </a:r>
            <a:endParaRPr lang="en-ID" altLang="ja-JP" sz="3200" dirty="0"/>
          </a:p>
          <a:p>
            <a:pPr marL="457200" indent="-457200" algn="just">
              <a:buFont typeface="Arial" panose="020B0604020202020204" pitchFamily="34" charset="0"/>
              <a:buChar char="•"/>
            </a:pPr>
            <a:r>
              <a:rPr lang="en-ID" altLang="ja-JP" sz="3200" dirty="0"/>
              <a:t>Muhamad Dani </a:t>
            </a:r>
            <a:r>
              <a:rPr lang="en-ID" altLang="ja-JP" sz="3200" dirty="0" err="1"/>
              <a:t>Setiawan</a:t>
            </a:r>
            <a:endParaRPr lang="en-US" altLang="ja-JP" sz="3200" dirty="0"/>
          </a:p>
          <a:p>
            <a:endParaRPr lang="ja-JP" altLang="en-US" sz="3200" dirty="0"/>
          </a:p>
        </p:txBody>
      </p:sp>
      <p:sp>
        <p:nvSpPr>
          <p:cNvPr id="6" name="テキスト プレースホルダー 5"/>
          <p:cNvSpPr>
            <a:spLocks noGrp="1"/>
          </p:cNvSpPr>
          <p:nvPr>
            <p:ph type="body" sz="quarter" idx="16"/>
          </p:nvPr>
        </p:nvSpPr>
        <p:spPr>
          <a:xfrm>
            <a:off x="5335587" y="1611311"/>
            <a:ext cx="7620000" cy="3272289"/>
          </a:xfrm>
        </p:spPr>
        <p:txBody>
          <a:bodyPr/>
          <a:lstStyle/>
          <a:p>
            <a:r>
              <a:rPr lang="en-ID" altLang="ja-JP" dirty="0" smtClean="0"/>
              <a:t>LINUX MINT OS</a:t>
            </a:r>
            <a:endParaRPr lang="ja-JP" altLang="en-US" dirty="0"/>
          </a:p>
        </p:txBody>
      </p:sp>
      <p:sp>
        <p:nvSpPr>
          <p:cNvPr id="7" name="テキスト プレースホルダー 6"/>
          <p:cNvSpPr>
            <a:spLocks noGrp="1"/>
          </p:cNvSpPr>
          <p:nvPr>
            <p:ph type="body" sz="quarter" idx="17"/>
          </p:nvPr>
        </p:nvSpPr>
        <p:spPr>
          <a:xfrm>
            <a:off x="6232366" y="7330930"/>
            <a:ext cx="5798320" cy="1219198"/>
          </a:xfrm>
        </p:spPr>
        <p:txBody>
          <a:bodyPr/>
          <a:lstStyle/>
          <a:p>
            <a:r>
              <a:rPr lang="en-ID" altLang="ja-JP" sz="3600" b="1" dirty="0" smtClean="0"/>
              <a:t>1SC8</a:t>
            </a:r>
            <a:endParaRPr lang="en-US" altLang="ja-JP" sz="3600" b="1" dirty="0" smtClean="0"/>
          </a:p>
          <a:p>
            <a:endParaRPr lang="en-US" altLang="ja-JP" sz="3600" dirty="0"/>
          </a:p>
        </p:txBody>
      </p:sp>
    </p:spTree>
    <p:extLst>
      <p:ext uri="{BB962C8B-B14F-4D97-AF65-F5344CB8AC3E}">
        <p14:creationId xmlns:p14="http://schemas.microsoft.com/office/powerpoint/2010/main" val="3747944473"/>
      </p:ext>
    </p:extLst>
  </p:cSld>
  <p:clrMapOvr>
    <a:masterClrMapping/>
  </p:clrMapOvr>
  <mc:AlternateContent xmlns:mc="http://schemas.openxmlformats.org/markup-compatibility/2006" xmlns:p14="http://schemas.microsoft.com/office/powerpoint/2010/main">
    <mc:Choice Requires="p14">
      <p:transition p14:dur="10" advTm="8214"/>
    </mc:Choice>
    <mc:Fallback xmlns="">
      <p:transition advTm="82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1510310" y="124050"/>
            <a:ext cx="15530788" cy="1368152"/>
          </a:xfrm>
        </p:spPr>
        <p:txBody>
          <a:bodyPr/>
          <a:lstStyle/>
          <a:p>
            <a:pPr algn="l"/>
            <a:r>
              <a:rPr lang="en-US" b="1" dirty="0"/>
              <a:t>CONCLUSION </a:t>
            </a:r>
            <a:r>
              <a:rPr lang="en-US" b="1" dirty="0" smtClean="0"/>
              <a:t>AND SUGGESTION</a:t>
            </a:r>
            <a:endParaRPr kumimoji="1" lang="ja-JP" altLang="en-US" dirty="0"/>
          </a:p>
        </p:txBody>
      </p:sp>
      <p:sp>
        <p:nvSpPr>
          <p:cNvPr id="4" name="スライド番号プレースホルダー 3"/>
          <p:cNvSpPr>
            <a:spLocks noGrp="1"/>
          </p:cNvSpPr>
          <p:nvPr>
            <p:ph type="sldNum" sz="quarter" idx="11"/>
          </p:nvPr>
        </p:nvSpPr>
        <p:spPr>
          <a:xfrm>
            <a:off x="16987628" y="811406"/>
            <a:ext cx="759574" cy="547688"/>
          </a:xfrm>
        </p:spPr>
        <p:txBody>
          <a:bodyPr/>
          <a:lstStyle/>
          <a:p>
            <a:r>
              <a:rPr lang="en-ID" altLang="ja-JP" sz="7200" dirty="0" smtClean="0"/>
              <a:t>*</a:t>
            </a:r>
            <a:endParaRPr lang="ja-JP" altLang="en-US" sz="7200" dirty="0"/>
          </a:p>
        </p:txBody>
      </p:sp>
      <p:sp>
        <p:nvSpPr>
          <p:cNvPr id="9" name="テキスト プレースホルダー 8"/>
          <p:cNvSpPr>
            <a:spLocks noGrp="1"/>
          </p:cNvSpPr>
          <p:nvPr>
            <p:ph type="body" sz="quarter" idx="12"/>
          </p:nvPr>
        </p:nvSpPr>
        <p:spPr>
          <a:xfrm>
            <a:off x="885370" y="7337043"/>
            <a:ext cx="7908001" cy="1643064"/>
          </a:xfrm>
        </p:spPr>
        <p:txBody>
          <a:bodyPr>
            <a:noAutofit/>
          </a:bodyPr>
          <a:lstStyle/>
          <a:p>
            <a:r>
              <a:rPr lang="en-US" sz="2200" dirty="0"/>
              <a:t>Linux Mint will continue to be an elegant, </a:t>
            </a:r>
            <a:r>
              <a:rPr lang="en-US" sz="2200" dirty="0" smtClean="0"/>
              <a:t>100</a:t>
            </a:r>
            <a:r>
              <a:rPr lang="en-US" sz="2200" dirty="0"/>
              <a:t>% free operating system and Linux operating system based on the Ubuntu operating system. This operating system offers paid to both companies and individuals</a:t>
            </a:r>
            <a:r>
              <a:rPr lang="en-US" sz="2200" dirty="0" smtClean="0"/>
              <a:t>.</a:t>
            </a:r>
            <a:endParaRPr lang="id-ID" sz="2200" dirty="0"/>
          </a:p>
        </p:txBody>
      </p:sp>
      <p:sp>
        <p:nvSpPr>
          <p:cNvPr id="12" name="テキスト プレースホルダー 11"/>
          <p:cNvSpPr>
            <a:spLocks noGrp="1"/>
          </p:cNvSpPr>
          <p:nvPr>
            <p:ph type="body" sz="quarter" idx="15"/>
          </p:nvPr>
        </p:nvSpPr>
        <p:spPr>
          <a:xfrm>
            <a:off x="882889" y="6742423"/>
            <a:ext cx="7912768" cy="647693"/>
          </a:xfrm>
        </p:spPr>
        <p:txBody>
          <a:bodyPr/>
          <a:lstStyle/>
          <a:p>
            <a:r>
              <a:rPr lang="en-US" dirty="0"/>
              <a:t>CONCLUSION</a:t>
            </a:r>
            <a:endParaRPr kumimoji="1" lang="ja-JP" altLang="en-US" dirty="0"/>
          </a:p>
        </p:txBody>
      </p:sp>
      <p:sp>
        <p:nvSpPr>
          <p:cNvPr id="14" name="テキスト プレースホルダー 13"/>
          <p:cNvSpPr>
            <a:spLocks noGrp="1"/>
          </p:cNvSpPr>
          <p:nvPr>
            <p:ph type="body" sz="quarter" idx="17"/>
          </p:nvPr>
        </p:nvSpPr>
        <p:spPr>
          <a:xfrm>
            <a:off x="9504362" y="7289606"/>
            <a:ext cx="7908001" cy="1643064"/>
          </a:xfrm>
        </p:spPr>
        <p:txBody>
          <a:bodyPr>
            <a:noAutofit/>
          </a:bodyPr>
          <a:lstStyle/>
          <a:p>
            <a:r>
              <a:rPr lang="en-US" sz="2200" dirty="0"/>
              <a:t>Hopefully with the development of increasingly advanced technology, the development of Linux users is also increasing. And this operating system can make it easier for users to install and operate the Linux Mint Operating System</a:t>
            </a:r>
            <a:r>
              <a:rPr lang="en-US" sz="2200" dirty="0" smtClean="0"/>
              <a:t>.</a:t>
            </a:r>
            <a:endParaRPr lang="id-ID" sz="2200" dirty="0"/>
          </a:p>
        </p:txBody>
      </p:sp>
      <p:sp>
        <p:nvSpPr>
          <p:cNvPr id="15" name="テキスト プレースホルダー 14"/>
          <p:cNvSpPr>
            <a:spLocks noGrp="1"/>
          </p:cNvSpPr>
          <p:nvPr>
            <p:ph type="body" sz="quarter" idx="18"/>
          </p:nvPr>
        </p:nvSpPr>
        <p:spPr>
          <a:xfrm>
            <a:off x="9501881" y="6738524"/>
            <a:ext cx="7912768" cy="647693"/>
          </a:xfrm>
        </p:spPr>
        <p:txBody>
          <a:bodyPr/>
          <a:lstStyle/>
          <a:p>
            <a:r>
              <a:rPr lang="en-US" dirty="0"/>
              <a:t>SUGGESTION</a:t>
            </a:r>
            <a:endParaRPr kumimoji="1" lang="ja-JP" altLang="en-US" dirty="0"/>
          </a:p>
        </p:txBody>
      </p:sp>
      <p:sp>
        <p:nvSpPr>
          <p:cNvPr id="2" name="図プレースホルダー 1"/>
          <p:cNvSpPr>
            <a:spLocks noGrp="1"/>
          </p:cNvSpPr>
          <p:nvPr>
            <p:ph type="pic" sz="quarter" idx="14"/>
          </p:nvPr>
        </p:nvSpPr>
        <p:spPr/>
      </p:sp>
      <p:sp>
        <p:nvSpPr>
          <p:cNvPr id="5" name="図プレースホルダー 4"/>
          <p:cNvSpPr>
            <a:spLocks noGrp="1"/>
          </p:cNvSpPr>
          <p:nvPr>
            <p:ph type="pic" sz="quarter" idx="16"/>
          </p:nvPr>
        </p:nvSpPr>
        <p:spPr/>
      </p:sp>
    </p:spTree>
    <p:extLst>
      <p:ext uri="{BB962C8B-B14F-4D97-AF65-F5344CB8AC3E}">
        <p14:creationId xmlns:p14="http://schemas.microsoft.com/office/powerpoint/2010/main" val="1036658832"/>
      </p:ext>
    </p:extLst>
  </p:cSld>
  <p:clrMapOvr>
    <a:masterClrMapping/>
  </p:clrMapOvr>
  <p:transition spd="slow" advTm="6485">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ctrTitle"/>
          </p:nvPr>
        </p:nvSpPr>
        <p:spPr/>
        <p:txBody>
          <a:bodyPr/>
          <a:lstStyle/>
          <a:p>
            <a:r>
              <a:rPr kumimoji="1" lang="en-US" altLang="ja-JP" dirty="0" smtClean="0"/>
              <a:t>THANK YOU FOR WATCHING!</a:t>
            </a:r>
            <a:endParaRPr kumimoji="1" lang="ja-JP" altLang="en-US" dirty="0"/>
          </a:p>
        </p:txBody>
      </p:sp>
      <p:sp>
        <p:nvSpPr>
          <p:cNvPr id="15" name="テキスト プレースホルダー 14"/>
          <p:cNvSpPr>
            <a:spLocks noGrp="1"/>
          </p:cNvSpPr>
          <p:nvPr>
            <p:ph type="body" sz="quarter" idx="16"/>
          </p:nvPr>
        </p:nvSpPr>
        <p:spPr/>
        <p:txBody>
          <a:bodyPr/>
          <a:lstStyle/>
          <a:p>
            <a:r>
              <a:rPr kumimoji="1" lang="en-US" altLang="ja-JP" dirty="0" smtClean="0"/>
              <a:t>ANY QUESTIONS?</a:t>
            </a:r>
            <a:endParaRPr kumimoji="1" lang="ja-JP" altLang="en-US" dirty="0"/>
          </a:p>
        </p:txBody>
      </p:sp>
    </p:spTree>
    <p:extLst>
      <p:ext uri="{BB962C8B-B14F-4D97-AF65-F5344CB8AC3E}">
        <p14:creationId xmlns:p14="http://schemas.microsoft.com/office/powerpoint/2010/main" val="3785583890"/>
      </p:ext>
    </p:extLst>
  </p:cSld>
  <p:clrMapOvr>
    <a:masterClrMapping/>
  </p:clrMapOvr>
  <p:transition spd="slow" advTm="6763">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030" y="478971"/>
            <a:ext cx="8078092" cy="80336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7924798" y="8220247"/>
            <a:ext cx="2509020" cy="584775"/>
          </a:xfrm>
          <a:prstGeom prst="rect">
            <a:avLst/>
          </a:prstGeom>
          <a:noFill/>
        </p:spPr>
        <p:txBody>
          <a:bodyPr wrap="none" rtlCol="0">
            <a:spAutoFit/>
          </a:bodyPr>
          <a:lstStyle/>
          <a:p>
            <a:r>
              <a:rPr lang="id-ID" dirty="0" smtClean="0"/>
              <a:t>LINUX MINT</a:t>
            </a:r>
            <a:endParaRPr lang="id-ID" dirty="0"/>
          </a:p>
        </p:txBody>
      </p:sp>
    </p:spTree>
    <p:extLst>
      <p:ext uri="{BB962C8B-B14F-4D97-AF65-F5344CB8AC3E}">
        <p14:creationId xmlns:p14="http://schemas.microsoft.com/office/powerpoint/2010/main" val="657996334"/>
      </p:ext>
    </p:extLst>
  </p:cSld>
  <p:clrMapOvr>
    <a:masterClrMapping/>
  </p:clrMapOvr>
  <p:transition spd="slow" advTm="676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ID" altLang="ja-JP" dirty="0" smtClean="0"/>
              <a:t>INTRODUCTION</a:t>
            </a:r>
            <a:endParaRPr kumimoji="1" lang="ja-JP" altLang="en-US" dirty="0"/>
          </a:p>
        </p:txBody>
      </p:sp>
      <p:sp>
        <p:nvSpPr>
          <p:cNvPr id="4" name="スライド番号プレースホルダー 3"/>
          <p:cNvSpPr>
            <a:spLocks noGrp="1"/>
          </p:cNvSpPr>
          <p:nvPr>
            <p:ph type="sldNum" sz="quarter" idx="11"/>
          </p:nvPr>
        </p:nvSpPr>
        <p:spPr>
          <a:xfrm>
            <a:off x="16988268" y="827812"/>
            <a:ext cx="759574" cy="547688"/>
          </a:xfrm>
        </p:spPr>
        <p:txBody>
          <a:bodyPr/>
          <a:lstStyle/>
          <a:p>
            <a:r>
              <a:rPr lang="en-ID" altLang="ja-JP" sz="7200" dirty="0" smtClean="0"/>
              <a:t>*</a:t>
            </a:r>
            <a:endParaRPr lang="ja-JP" altLang="en-US" sz="7200" dirty="0"/>
          </a:p>
        </p:txBody>
      </p:sp>
      <p:sp>
        <p:nvSpPr>
          <p:cNvPr id="5" name="テキスト プレースホルダー 4"/>
          <p:cNvSpPr>
            <a:spLocks noGrp="1"/>
          </p:cNvSpPr>
          <p:nvPr>
            <p:ph type="body" sz="quarter" idx="12"/>
          </p:nvPr>
        </p:nvSpPr>
        <p:spPr/>
        <p:txBody>
          <a:bodyPr>
            <a:normAutofit/>
          </a:bodyPr>
          <a:lstStyle/>
          <a:p>
            <a:r>
              <a:rPr lang="en-US" altLang="ja-JP" sz="2800" dirty="0" smtClean="0"/>
              <a:t>Linux </a:t>
            </a:r>
            <a:r>
              <a:rPr lang="en-US" altLang="ja-JP" sz="2800" dirty="0"/>
              <a:t>is the name given to the Unix type computer operating system. Linux is one example of the results of the development of free software and the main open source. Like free software and other open sources in general, the Linux source code can be modified, used and redistributed freely by </a:t>
            </a:r>
            <a:r>
              <a:rPr lang="en-US" altLang="ja-JP" sz="2800" dirty="0" smtClean="0"/>
              <a:t>anyone, </a:t>
            </a:r>
            <a:r>
              <a:rPr lang="en-US" sz="2800" dirty="0" smtClean="0"/>
              <a:t>one </a:t>
            </a:r>
            <a:r>
              <a:rPr lang="en-US" sz="2800" dirty="0"/>
              <a:t>of the most popular Linux distributions is Linux </a:t>
            </a:r>
            <a:r>
              <a:rPr lang="en-US" sz="2800" dirty="0" smtClean="0"/>
              <a:t>Mint OS.</a:t>
            </a:r>
            <a:endParaRPr lang="en-US" sz="2800" dirty="0"/>
          </a:p>
        </p:txBody>
      </p:sp>
      <p:sp>
        <p:nvSpPr>
          <p:cNvPr id="6" name="テキスト プレースホルダー 5"/>
          <p:cNvSpPr>
            <a:spLocks noGrp="1"/>
          </p:cNvSpPr>
          <p:nvPr>
            <p:ph type="body" sz="quarter" idx="13"/>
          </p:nvPr>
        </p:nvSpPr>
        <p:spPr/>
        <p:txBody>
          <a:bodyPr/>
          <a:lstStyle/>
          <a:p>
            <a:r>
              <a:rPr lang="en-ID" altLang="ja-JP" dirty="0" smtClean="0"/>
              <a:t>Background</a:t>
            </a:r>
            <a:endParaRPr lang="ja-JP" altLang="en-US" dirty="0"/>
          </a:p>
        </p:txBody>
      </p:sp>
    </p:spTree>
    <p:extLst>
      <p:ext uri="{BB962C8B-B14F-4D97-AF65-F5344CB8AC3E}">
        <p14:creationId xmlns:p14="http://schemas.microsoft.com/office/powerpoint/2010/main" val="336190758"/>
      </p:ext>
    </p:extLst>
  </p:cSld>
  <p:clrMapOvr>
    <a:masterClrMapping/>
  </p:clrMapOvr>
  <p:transition spd="slow" advTm="3496">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id-ID" altLang="ja-JP" dirty="0" smtClean="0"/>
              <a:t>What is ?</a:t>
            </a:r>
            <a:endParaRPr kumimoji="1" lang="ja-JP" altLang="en-US" dirty="0"/>
          </a:p>
        </p:txBody>
      </p:sp>
      <p:sp>
        <p:nvSpPr>
          <p:cNvPr id="21" name="テキスト プレースホルダー 20"/>
          <p:cNvSpPr>
            <a:spLocks noGrp="1"/>
          </p:cNvSpPr>
          <p:nvPr>
            <p:ph type="body" sz="quarter" idx="15"/>
          </p:nvPr>
        </p:nvSpPr>
        <p:spPr>
          <a:xfrm>
            <a:off x="781991" y="3083390"/>
            <a:ext cx="4995354" cy="647693"/>
          </a:xfrm>
        </p:spPr>
        <p:txBody>
          <a:bodyPr/>
          <a:lstStyle/>
          <a:p>
            <a:r>
              <a:rPr lang="en-ID" altLang="ja-JP" dirty="0" smtClean="0"/>
              <a:t>OPERATING SYSTEM</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r>
              <a:rPr lang="en-US" dirty="0"/>
              <a:t>An operating system (OS) is the program that, after being initially loaded into the computer by a </a:t>
            </a:r>
            <a:r>
              <a:rPr lang="en-US" dirty="0">
                <a:solidFill>
                  <a:schemeClr val="tx1"/>
                </a:solidFill>
              </a:rPr>
              <a:t>boot</a:t>
            </a:r>
            <a:r>
              <a:rPr lang="en-US" dirty="0"/>
              <a:t> program, manages all the other programs in a computer. The other programs are called </a:t>
            </a:r>
            <a:r>
              <a:rPr lang="en-US" i="1" dirty="0"/>
              <a:t>applications</a:t>
            </a:r>
            <a:r>
              <a:rPr lang="en-US" dirty="0"/>
              <a:t> or application programs. The application programs make use of the operating system by making requests for services through a defined application program </a:t>
            </a:r>
            <a:r>
              <a:rPr lang="en-US" dirty="0" smtClean="0"/>
              <a:t>interface. </a:t>
            </a:r>
            <a:endParaRPr kumimoji="1" lang="ja-JP" altLang="en-US" dirty="0"/>
          </a:p>
        </p:txBody>
      </p:sp>
      <p:sp>
        <p:nvSpPr>
          <p:cNvPr id="22" name="テキスト プレースホルダー 21"/>
          <p:cNvSpPr>
            <a:spLocks noGrp="1"/>
          </p:cNvSpPr>
          <p:nvPr>
            <p:ph type="body" sz="quarter" idx="16"/>
          </p:nvPr>
        </p:nvSpPr>
        <p:spPr>
          <a:xfrm>
            <a:off x="6471941" y="3081120"/>
            <a:ext cx="4237628" cy="647693"/>
          </a:xfrm>
        </p:spPr>
        <p:txBody>
          <a:bodyPr/>
          <a:lstStyle/>
          <a:p>
            <a:r>
              <a:rPr lang="da-DK" altLang="ja-JP" dirty="0" smtClean="0"/>
              <a:t>LINUX OS</a:t>
            </a:r>
            <a:endParaRPr kumimoji="1" lang="ja-JP" altLang="en-US" dirty="0"/>
          </a:p>
        </p:txBody>
      </p:sp>
      <p:sp>
        <p:nvSpPr>
          <p:cNvPr id="23" name="テキスト プレースホルダー 22"/>
          <p:cNvSpPr>
            <a:spLocks noGrp="1"/>
          </p:cNvSpPr>
          <p:nvPr>
            <p:ph type="body" sz="quarter" idx="17"/>
          </p:nvPr>
        </p:nvSpPr>
        <p:spPr/>
        <p:txBody>
          <a:bodyPr>
            <a:normAutofit fontScale="92500" lnSpcReduction="20000"/>
          </a:bodyPr>
          <a:lstStyle/>
          <a:p>
            <a:r>
              <a:rPr lang="en-US" dirty="0"/>
              <a:t>Linux </a:t>
            </a:r>
            <a:r>
              <a:rPr lang="en-US" dirty="0" smtClean="0"/>
              <a:t>is an operating </a:t>
            </a:r>
            <a:r>
              <a:rPr lang="en-US" dirty="0"/>
              <a:t>system (OS) created </a:t>
            </a:r>
            <a:r>
              <a:rPr lang="id-ID" dirty="0"/>
              <a:t>in 1991 </a:t>
            </a:r>
            <a:r>
              <a:rPr lang="en-US" dirty="0"/>
              <a:t>by Linus </a:t>
            </a:r>
            <a:r>
              <a:rPr lang="en-US" dirty="0" smtClean="0"/>
              <a:t>Torvalds. Linux </a:t>
            </a:r>
            <a:r>
              <a:rPr lang="en-US" dirty="0"/>
              <a:t>is used by millions of people around the world. Many </a:t>
            </a:r>
            <a:r>
              <a:rPr lang="en-US" dirty="0" smtClean="0"/>
              <a:t>computer users like </a:t>
            </a:r>
            <a:r>
              <a:rPr lang="en-US" dirty="0"/>
              <a:t>the operating system because it is highly customizable. Programmers can even modify the source code and create their own unique version of the Linux operating </a:t>
            </a:r>
            <a:r>
              <a:rPr lang="en-US" dirty="0" smtClean="0"/>
              <a:t>system. Since </a:t>
            </a:r>
            <a:r>
              <a:rPr lang="en-US" dirty="0"/>
              <a:t>the Linux OS is freely distributed, there are no licensing fees. This means Linux servers can host hundreds or even thousands of websites at no additional cost</a:t>
            </a:r>
            <a:r>
              <a:rPr lang="en-US" dirty="0" smtClean="0"/>
              <a:t>.</a:t>
            </a:r>
            <a:endParaRPr lang="en-US" dirty="0"/>
          </a:p>
        </p:txBody>
      </p:sp>
      <p:sp>
        <p:nvSpPr>
          <p:cNvPr id="24" name="テキスト プレースホルダー 23"/>
          <p:cNvSpPr>
            <a:spLocks noGrp="1"/>
          </p:cNvSpPr>
          <p:nvPr>
            <p:ph type="body" sz="quarter" idx="18"/>
          </p:nvPr>
        </p:nvSpPr>
        <p:spPr/>
        <p:txBody>
          <a:bodyPr/>
          <a:lstStyle/>
          <a:p>
            <a:r>
              <a:rPr lang="en-ID" altLang="ja-JP" dirty="0" smtClean="0"/>
              <a:t>LINUX MINT OS</a:t>
            </a:r>
            <a:endParaRPr kumimoji="1" lang="ja-JP" altLang="en-US" dirty="0"/>
          </a:p>
        </p:txBody>
      </p:sp>
      <p:sp>
        <p:nvSpPr>
          <p:cNvPr id="25" name="テキスト プレースホルダー 24"/>
          <p:cNvSpPr>
            <a:spLocks noGrp="1"/>
          </p:cNvSpPr>
          <p:nvPr>
            <p:ph type="body" sz="quarter" idx="19"/>
          </p:nvPr>
        </p:nvSpPr>
        <p:spPr/>
        <p:txBody>
          <a:bodyPr/>
          <a:lstStyle/>
          <a:p>
            <a:r>
              <a:rPr lang="en-US" dirty="0">
                <a:solidFill>
                  <a:schemeClr val="tx1"/>
                </a:solidFill>
              </a:rPr>
              <a:t>Linux Mint is a free and open source operating system (OS) distribution based on Ubuntu and Debian for use on x-86 x-64-compatible machines.</a:t>
            </a:r>
            <a:r>
              <a:rPr lang="en-US">
                <a:solidFill>
                  <a:schemeClr val="tx1"/>
                </a:solidFill>
              </a:rPr>
              <a:t> </a:t>
            </a:r>
            <a:r>
              <a:rPr lang="en-US" smtClean="0"/>
              <a:t>Mint </a:t>
            </a:r>
            <a:r>
              <a:rPr lang="en-US" dirty="0"/>
              <a:t>is designed for ease of use and a ready-to-roll out-of-box experience, including multimedia support on desktops. The operating system is easier to install than most Linux </a:t>
            </a:r>
            <a:r>
              <a:rPr lang="en-US" dirty="0" smtClean="0"/>
              <a:t>distributions.</a:t>
            </a:r>
            <a:endParaRPr kumimoji="1" lang="ja-JP" altLang="en-US" dirty="0"/>
          </a:p>
        </p:txBody>
      </p:sp>
      <p:sp>
        <p:nvSpPr>
          <p:cNvPr id="27" name="スライド番号プレースホルダー 26"/>
          <p:cNvSpPr>
            <a:spLocks noGrp="1"/>
          </p:cNvSpPr>
          <p:nvPr>
            <p:ph type="sldNum" sz="quarter" idx="11"/>
          </p:nvPr>
        </p:nvSpPr>
        <p:spPr>
          <a:xfrm>
            <a:off x="16987628" y="811396"/>
            <a:ext cx="759574" cy="547688"/>
          </a:xfrm>
        </p:spPr>
        <p:txBody>
          <a:bodyPr/>
          <a:lstStyle/>
          <a:p>
            <a:r>
              <a:rPr lang="en-ID" altLang="ja-JP" sz="7200" dirty="0" smtClean="0"/>
              <a:t>*</a:t>
            </a:r>
            <a:endParaRPr lang="ja-JP" altLang="en-US" sz="7200" dirty="0"/>
          </a:p>
        </p:txBody>
      </p:sp>
    </p:spTree>
    <p:extLst>
      <p:ext uri="{BB962C8B-B14F-4D97-AF65-F5344CB8AC3E}">
        <p14:creationId xmlns:p14="http://schemas.microsoft.com/office/powerpoint/2010/main" val="2169095495"/>
      </p:ext>
    </p:extLst>
  </p:cSld>
  <p:clrMapOvr>
    <a:masterClrMapping/>
  </p:clrMapOvr>
  <p:transition spd="slow" advTm="9568">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914558" y="-120889"/>
            <a:ext cx="16462058" cy="1368152"/>
          </a:xfrm>
        </p:spPr>
        <p:txBody>
          <a:bodyPr/>
          <a:lstStyle/>
          <a:p>
            <a:r>
              <a:rPr lang="id-ID" b="1" dirty="0">
                <a:effectLst/>
              </a:rPr>
              <a:t>PROBLEM </a:t>
            </a:r>
            <a:r>
              <a:rPr lang="id-ID" b="1" dirty="0" smtClean="0">
                <a:effectLst/>
              </a:rPr>
              <a:t>ANALYSIS</a:t>
            </a:r>
            <a:endParaRPr lang="en-US" sz="5400" dirty="0">
              <a:effectLst/>
            </a:endParaRPr>
          </a:p>
        </p:txBody>
      </p:sp>
      <p:sp>
        <p:nvSpPr>
          <p:cNvPr id="4" name="スライド番号プレースホルダー 3"/>
          <p:cNvSpPr>
            <a:spLocks noGrp="1"/>
          </p:cNvSpPr>
          <p:nvPr>
            <p:ph type="sldNum" sz="quarter" idx="11"/>
          </p:nvPr>
        </p:nvSpPr>
        <p:spPr>
          <a:xfrm>
            <a:off x="16987628" y="797543"/>
            <a:ext cx="759574" cy="547688"/>
          </a:xfrm>
        </p:spPr>
        <p:txBody>
          <a:bodyPr/>
          <a:lstStyle/>
          <a:p>
            <a:r>
              <a:rPr lang="en-ID" altLang="ja-JP" sz="7200" dirty="0"/>
              <a:t>*</a:t>
            </a:r>
            <a:endParaRPr lang="ja-JP" altLang="en-US" sz="7200" dirty="0"/>
          </a:p>
        </p:txBody>
      </p:sp>
      <p:sp>
        <p:nvSpPr>
          <p:cNvPr id="21" name="テキスト プレースホルダー 20"/>
          <p:cNvSpPr>
            <a:spLocks noGrp="1"/>
          </p:cNvSpPr>
          <p:nvPr>
            <p:ph type="body" sz="quarter" idx="15"/>
          </p:nvPr>
        </p:nvSpPr>
        <p:spPr/>
        <p:txBody>
          <a:bodyPr/>
          <a:lstStyle/>
          <a:p>
            <a:r>
              <a:rPr lang="id-ID" dirty="0">
                <a:effectLst/>
              </a:rPr>
              <a:t>Advantages</a:t>
            </a:r>
            <a:endParaRPr kumimoji="1" lang="ja-JP" altLang="en-US" dirty="0"/>
          </a:p>
        </p:txBody>
      </p:sp>
      <p:sp>
        <p:nvSpPr>
          <p:cNvPr id="24" name="テキスト プレースホルダー 23"/>
          <p:cNvSpPr>
            <a:spLocks noGrp="1"/>
          </p:cNvSpPr>
          <p:nvPr>
            <p:ph type="body" sz="quarter" idx="18"/>
          </p:nvPr>
        </p:nvSpPr>
        <p:spPr/>
        <p:txBody>
          <a:bodyPr/>
          <a:lstStyle/>
          <a:p>
            <a:r>
              <a:rPr lang="id-ID" dirty="0" smtClean="0"/>
              <a:t>Deficiency</a:t>
            </a:r>
            <a:endParaRPr kumimoji="1" lang="ja-JP" altLang="en-US" dirty="0"/>
          </a:p>
        </p:txBody>
      </p:sp>
      <p:sp>
        <p:nvSpPr>
          <p:cNvPr id="25" name="テキスト プレースホルダー 24"/>
          <p:cNvSpPr>
            <a:spLocks noGrp="1"/>
          </p:cNvSpPr>
          <p:nvPr>
            <p:ph type="body" sz="quarter" idx="22"/>
          </p:nvPr>
        </p:nvSpPr>
        <p:spPr/>
        <p:txBody>
          <a:bodyPr/>
          <a:lstStyle/>
          <a:p>
            <a:r>
              <a:rPr lang="id-ID" dirty="0"/>
              <a:t>Advantages and Deficiency of Linux Mint </a:t>
            </a:r>
            <a:r>
              <a:rPr lang="id-ID" dirty="0" smtClean="0"/>
              <a:t>OS</a:t>
            </a:r>
            <a:endParaRPr lang="en-US" dirty="0"/>
          </a:p>
        </p:txBody>
      </p:sp>
      <p:sp>
        <p:nvSpPr>
          <p:cNvPr id="6" name="TextBox 5"/>
          <p:cNvSpPr txBox="1"/>
          <p:nvPr/>
        </p:nvSpPr>
        <p:spPr>
          <a:xfrm>
            <a:off x="4710543" y="3255817"/>
            <a:ext cx="904415" cy="1569660"/>
          </a:xfrm>
          <a:prstGeom prst="rect">
            <a:avLst/>
          </a:prstGeom>
          <a:noFill/>
        </p:spPr>
        <p:txBody>
          <a:bodyPr wrap="none" rtlCol="0">
            <a:spAutoFit/>
          </a:bodyPr>
          <a:lstStyle/>
          <a:p>
            <a:r>
              <a:rPr lang="en-ID" sz="9600" dirty="0">
                <a:solidFill>
                  <a:schemeClr val="bg2"/>
                </a:solidFill>
              </a:rPr>
              <a:t>+</a:t>
            </a:r>
            <a:endParaRPr lang="en-US" sz="9600" dirty="0">
              <a:solidFill>
                <a:schemeClr val="bg2"/>
              </a:solidFill>
            </a:endParaRPr>
          </a:p>
        </p:txBody>
      </p:sp>
      <p:sp>
        <p:nvSpPr>
          <p:cNvPr id="15" name="TextBox 14"/>
          <p:cNvSpPr txBox="1"/>
          <p:nvPr/>
        </p:nvSpPr>
        <p:spPr>
          <a:xfrm>
            <a:off x="12736863" y="3117362"/>
            <a:ext cx="595035" cy="1569660"/>
          </a:xfrm>
          <a:prstGeom prst="rect">
            <a:avLst/>
          </a:prstGeom>
          <a:noFill/>
        </p:spPr>
        <p:txBody>
          <a:bodyPr wrap="none" rtlCol="0">
            <a:spAutoFit/>
          </a:bodyPr>
          <a:lstStyle/>
          <a:p>
            <a:r>
              <a:rPr lang="en-ID" sz="9600" dirty="0" smtClean="0">
                <a:solidFill>
                  <a:schemeClr val="bg2"/>
                </a:solidFill>
              </a:rPr>
              <a:t>-</a:t>
            </a:r>
            <a:endParaRPr lang="en-US" sz="9600" dirty="0">
              <a:solidFill>
                <a:schemeClr val="bg2"/>
              </a:solidFill>
            </a:endParaRPr>
          </a:p>
        </p:txBody>
      </p:sp>
      <p:sp>
        <p:nvSpPr>
          <p:cNvPr id="2" name="TextBox 1"/>
          <p:cNvSpPr txBox="1"/>
          <p:nvPr/>
        </p:nvSpPr>
        <p:spPr>
          <a:xfrm>
            <a:off x="894556" y="6370941"/>
            <a:ext cx="8621271" cy="3416320"/>
          </a:xfrm>
          <a:prstGeom prst="rect">
            <a:avLst/>
          </a:prstGeom>
          <a:noFill/>
        </p:spPr>
        <p:txBody>
          <a:bodyPr wrap="none" rtlCol="0">
            <a:spAutoFit/>
          </a:bodyPr>
          <a:lstStyle/>
          <a:p>
            <a:pPr marL="457200" lvl="0" indent="-457200">
              <a:buFont typeface="Arial" panose="020B0604020202020204" pitchFamily="34" charset="0"/>
              <a:buChar char="•"/>
            </a:pPr>
            <a:r>
              <a:rPr lang="id-ID" sz="2400" dirty="0" smtClean="0"/>
              <a:t>Its use makes it easy for users because </a:t>
            </a:r>
            <a:r>
              <a:rPr lang="en-US" sz="2400" dirty="0" err="1" smtClean="0"/>
              <a:t>linux</a:t>
            </a:r>
            <a:r>
              <a:rPr lang="en-US" sz="2400" dirty="0" smtClean="0"/>
              <a:t> </a:t>
            </a:r>
            <a:r>
              <a:rPr lang="id-ID" sz="2400" dirty="0" smtClean="0"/>
              <a:t>mint</a:t>
            </a:r>
            <a:br>
              <a:rPr lang="id-ID" sz="2400" dirty="0" smtClean="0"/>
            </a:br>
            <a:r>
              <a:rPr lang="id-ID" sz="2400" dirty="0" smtClean="0"/>
              <a:t>is a derivative of ubuntu so the tools </a:t>
            </a:r>
            <a:br>
              <a:rPr lang="id-ID" sz="2400" dirty="0" smtClean="0"/>
            </a:br>
            <a:r>
              <a:rPr lang="id-ID" sz="2400" dirty="0" smtClean="0"/>
              <a:t>are almost the same as ubuntu.</a:t>
            </a:r>
          </a:p>
          <a:p>
            <a:pPr marL="457200" lvl="0" indent="-457200">
              <a:buFont typeface="Arial" panose="020B0604020202020204" pitchFamily="34" charset="0"/>
              <a:buChar char="•"/>
            </a:pPr>
            <a:r>
              <a:rPr lang="id-ID" sz="2400" dirty="0" smtClean="0"/>
              <a:t>The installation process is fairly easy.</a:t>
            </a:r>
          </a:p>
          <a:p>
            <a:pPr marL="457200" lvl="0" indent="-457200">
              <a:buFont typeface="Arial" panose="020B0604020202020204" pitchFamily="34" charset="0"/>
              <a:buChar char="•"/>
            </a:pPr>
            <a:r>
              <a:rPr lang="en-US" sz="2400" dirty="0" smtClean="0"/>
              <a:t>T</a:t>
            </a:r>
            <a:r>
              <a:rPr lang="id-ID" sz="2400" dirty="0" smtClean="0"/>
              <a:t>he space needed to install Linux Mint OS is not too large</a:t>
            </a:r>
            <a:r>
              <a:rPr lang="en-US" sz="2400" dirty="0" smtClean="0"/>
              <a:t>.</a:t>
            </a:r>
            <a:endParaRPr lang="id-ID" sz="2400" dirty="0" smtClean="0"/>
          </a:p>
          <a:p>
            <a:pPr marL="457200" lvl="0" indent="-457200">
              <a:buFont typeface="Arial" panose="020B0604020202020204" pitchFamily="34" charset="0"/>
              <a:buChar char="•"/>
            </a:pPr>
            <a:r>
              <a:rPr lang="id-ID" sz="2400" dirty="0" smtClean="0"/>
              <a:t>Looks attractive and elegant</a:t>
            </a:r>
            <a:r>
              <a:rPr lang="en-US" sz="2400" dirty="0" smtClean="0"/>
              <a:t>.</a:t>
            </a:r>
            <a:endParaRPr lang="id-ID" sz="2400" dirty="0" smtClean="0"/>
          </a:p>
          <a:p>
            <a:pPr marL="457200" lvl="0" indent="-457200">
              <a:buFont typeface="Arial" panose="020B0604020202020204" pitchFamily="34" charset="0"/>
              <a:buChar char="•"/>
            </a:pPr>
            <a:r>
              <a:rPr lang="id-ID" sz="2400" dirty="0" smtClean="0"/>
              <a:t>Is a Linux that is widely used by most people</a:t>
            </a:r>
            <a:r>
              <a:rPr lang="en-US" sz="2400" dirty="0" smtClean="0"/>
              <a:t>.</a:t>
            </a:r>
            <a:endParaRPr lang="id-ID" sz="2400" dirty="0" smtClean="0"/>
          </a:p>
          <a:p>
            <a:pPr marL="457200" lvl="0" indent="-457200">
              <a:buFont typeface="Arial" panose="020B0604020202020204" pitchFamily="34" charset="0"/>
              <a:buChar char="•"/>
            </a:pPr>
            <a:r>
              <a:rPr lang="id-ID" sz="2400" dirty="0" smtClean="0"/>
              <a:t>It's integrated with Java Runtime.</a:t>
            </a:r>
          </a:p>
          <a:p>
            <a:pPr marL="457200" indent="-457200">
              <a:buFont typeface="Arial" panose="020B0604020202020204" pitchFamily="34" charset="0"/>
              <a:buChar char="•"/>
            </a:pPr>
            <a:endParaRPr lang="id-ID" sz="2400" dirty="0"/>
          </a:p>
        </p:txBody>
      </p:sp>
      <p:sp>
        <p:nvSpPr>
          <p:cNvPr id="5" name="TextBox 4"/>
          <p:cNvSpPr txBox="1"/>
          <p:nvPr/>
        </p:nvSpPr>
        <p:spPr>
          <a:xfrm>
            <a:off x="10393707" y="6370941"/>
            <a:ext cx="7507183" cy="954107"/>
          </a:xfrm>
          <a:prstGeom prst="rect">
            <a:avLst/>
          </a:prstGeom>
          <a:noFill/>
        </p:spPr>
        <p:txBody>
          <a:bodyPr wrap="none" rtlCol="0">
            <a:spAutoFit/>
          </a:bodyPr>
          <a:lstStyle/>
          <a:p>
            <a:pPr marL="457200" lvl="0" indent="-457200">
              <a:buFont typeface="Arial" panose="020B0604020202020204" pitchFamily="34" charset="0"/>
              <a:buChar char="•"/>
            </a:pPr>
            <a:r>
              <a:rPr lang="en-US" sz="2800" dirty="0"/>
              <a:t>Linux Mint hardware resources are lacking</a:t>
            </a:r>
            <a:r>
              <a:rPr lang="id-ID" sz="2800" dirty="0"/>
              <a:t>.</a:t>
            </a:r>
          </a:p>
          <a:p>
            <a:pPr marL="457200" lvl="0" indent="-457200">
              <a:buFont typeface="Arial" panose="020B0604020202020204" pitchFamily="34" charset="0"/>
              <a:buChar char="•"/>
            </a:pPr>
            <a:r>
              <a:rPr lang="en-US" sz="2800" dirty="0"/>
              <a:t>Stable release is out of date</a:t>
            </a:r>
            <a:r>
              <a:rPr lang="id-ID" sz="2800" dirty="0" smtClean="0"/>
              <a:t>.</a:t>
            </a:r>
            <a:endParaRPr lang="id-ID" sz="2800" dirty="0"/>
          </a:p>
        </p:txBody>
      </p:sp>
    </p:spTree>
    <p:extLst>
      <p:ext uri="{BB962C8B-B14F-4D97-AF65-F5344CB8AC3E}">
        <p14:creationId xmlns:p14="http://schemas.microsoft.com/office/powerpoint/2010/main" val="1766987743"/>
      </p:ext>
    </p:extLst>
  </p:cSld>
  <p:clrMapOvr>
    <a:masterClrMapping/>
  </p:clrMapOvr>
  <mc:AlternateContent xmlns:mc="http://schemas.openxmlformats.org/markup-compatibility/2006" xmlns:p14="http://schemas.microsoft.com/office/powerpoint/2010/main">
    <mc:Choice Requires="p14">
      <p:transition spd="slow" p14:dur="800" advTm="6936">
        <p14:flythrough/>
      </p:transition>
    </mc:Choice>
    <mc:Fallback xmlns="">
      <p:transition spd="slow" advTm="69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プレースホルダー 11"/>
          <p:cNvSpPr>
            <a:spLocks noGrp="1"/>
          </p:cNvSpPr>
          <p:nvPr>
            <p:ph type="body" sz="quarter" idx="16"/>
          </p:nvPr>
        </p:nvSpPr>
        <p:spPr>
          <a:xfrm>
            <a:off x="11264913" y="1180735"/>
            <a:ext cx="6486058" cy="3166349"/>
          </a:xfrm>
        </p:spPr>
        <p:txBody>
          <a:bodyPr/>
          <a:lstStyle/>
          <a:p>
            <a:r>
              <a:rPr lang="en-ID" altLang="ja-JP" dirty="0" smtClean="0"/>
              <a:t>VERSION LINUX MINT OS</a:t>
            </a:r>
            <a:endParaRPr kumimoji="1" lang="ja-JP" altLang="en-US" dirty="0"/>
          </a:p>
        </p:txBody>
      </p:sp>
      <p:sp>
        <p:nvSpPr>
          <p:cNvPr id="11" name="テキスト プレースホルダー 10"/>
          <p:cNvSpPr>
            <a:spLocks noGrp="1"/>
          </p:cNvSpPr>
          <p:nvPr>
            <p:ph type="body" sz="quarter" idx="12"/>
          </p:nvPr>
        </p:nvSpPr>
        <p:spPr/>
        <p:txBody>
          <a:bodyPr>
            <a:noAutofit/>
          </a:bodyPr>
          <a:lstStyle/>
          <a:p>
            <a:r>
              <a:rPr lang="id-ID" sz="2800" dirty="0"/>
              <a:t>Linux Mint releases 2 times a year. Each Linux Mint release is given a version number and code name that uses the names of women and always end in "</a:t>
            </a:r>
            <a:r>
              <a:rPr lang="en-US" sz="2800" dirty="0"/>
              <a:t>A</a:t>
            </a:r>
            <a:r>
              <a:rPr lang="id-ID" sz="2800" dirty="0"/>
              <a:t>" (example: Linux Mint 14 </a:t>
            </a:r>
            <a:r>
              <a:rPr lang="en-ID" sz="2800" dirty="0" smtClean="0"/>
              <a:t>Bianca</a:t>
            </a:r>
            <a:r>
              <a:rPr lang="id-ID" sz="2800" dirty="0" smtClean="0"/>
              <a:t>, </a:t>
            </a:r>
            <a:r>
              <a:rPr lang="id-ID" sz="2800" dirty="0"/>
              <a:t>14 is the version number and </a:t>
            </a:r>
            <a:r>
              <a:rPr lang="id-ID" sz="2800" dirty="0" smtClean="0"/>
              <a:t>Bianca </a:t>
            </a:r>
            <a:r>
              <a:rPr lang="id-ID" sz="2800" dirty="0"/>
              <a:t>is the code name ending in </a:t>
            </a:r>
            <a:r>
              <a:rPr lang="id-ID" sz="2800" dirty="0" smtClean="0"/>
              <a:t>“</a:t>
            </a:r>
            <a:r>
              <a:rPr lang="en-ID" sz="2800" dirty="0"/>
              <a:t>A</a:t>
            </a:r>
            <a:r>
              <a:rPr lang="id-ID" sz="2800" dirty="0" smtClean="0"/>
              <a:t>").</a:t>
            </a:r>
            <a:endParaRPr lang="en-US" sz="2800" dirty="0"/>
          </a:p>
        </p:txBody>
      </p:sp>
      <p:sp>
        <p:nvSpPr>
          <p:cNvPr id="3" name="スライド番号プレースホルダー 2"/>
          <p:cNvSpPr>
            <a:spLocks noGrp="1"/>
          </p:cNvSpPr>
          <p:nvPr>
            <p:ph type="sldNum" sz="quarter" idx="4"/>
          </p:nvPr>
        </p:nvSpPr>
        <p:spPr>
          <a:xfrm>
            <a:off x="16987628" y="825259"/>
            <a:ext cx="759574" cy="547688"/>
          </a:xfrm>
        </p:spPr>
        <p:txBody>
          <a:bodyPr/>
          <a:lstStyle/>
          <a:p>
            <a:r>
              <a:rPr lang="en-ID" altLang="ja-JP" sz="7200" dirty="0"/>
              <a:t>*</a:t>
            </a:r>
            <a:endParaRPr lang="ja-JP" altLang="en-US" sz="7200" dirty="0"/>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79" r="12579"/>
          <a:stretch>
            <a:fillRect/>
          </a:stretch>
        </p:blipFill>
        <p:spPr>
          <a:xfrm>
            <a:off x="628651" y="2841944"/>
            <a:ext cx="10344149" cy="4334711"/>
          </a:xfrm>
        </p:spPr>
      </p:pic>
    </p:spTree>
    <p:extLst>
      <p:ext uri="{BB962C8B-B14F-4D97-AF65-F5344CB8AC3E}">
        <p14:creationId xmlns:p14="http://schemas.microsoft.com/office/powerpoint/2010/main" val="2554237111"/>
      </p:ext>
    </p:extLst>
  </p:cSld>
  <p:clrMapOvr>
    <a:masterClrMapping/>
  </p:clrMapOvr>
  <p:transition spd="slow" advTm="5526">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66250"/>
            <a:ext cx="9209314" cy="818606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172"/>
          <a:stretch/>
        </p:blipFill>
        <p:spPr>
          <a:xfrm>
            <a:off x="9209315" y="2166250"/>
            <a:ext cx="9081860" cy="8120750"/>
          </a:xfrm>
          <a:prstGeom prst="rect">
            <a:avLst/>
          </a:prstGeom>
        </p:spPr>
      </p:pic>
      <p:sp>
        <p:nvSpPr>
          <p:cNvPr id="6" name="TextBox 5"/>
          <p:cNvSpPr txBox="1"/>
          <p:nvPr/>
        </p:nvSpPr>
        <p:spPr>
          <a:xfrm>
            <a:off x="4840169" y="572462"/>
            <a:ext cx="8738290" cy="830997"/>
          </a:xfrm>
          <a:prstGeom prst="rect">
            <a:avLst/>
          </a:prstGeom>
          <a:noFill/>
        </p:spPr>
        <p:txBody>
          <a:bodyPr wrap="none" rtlCol="0">
            <a:spAutoFit/>
          </a:bodyPr>
          <a:lstStyle/>
          <a:p>
            <a:r>
              <a:rPr lang="id-ID" sz="4800" b="1" dirty="0" smtClean="0"/>
              <a:t>VERSION OF LINUX MINT OS</a:t>
            </a:r>
            <a:endParaRPr lang="id-ID" sz="4800" b="1" dirty="0"/>
          </a:p>
        </p:txBody>
      </p:sp>
    </p:spTree>
    <p:extLst>
      <p:ext uri="{BB962C8B-B14F-4D97-AF65-F5344CB8AC3E}">
        <p14:creationId xmlns:p14="http://schemas.microsoft.com/office/powerpoint/2010/main" val="3159690756"/>
      </p:ext>
    </p:extLst>
  </p:cSld>
  <p:clrMapOvr>
    <a:masterClrMapping/>
  </p:clrMapOvr>
  <p:transition spd="slow" advTm="676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id-ID" b="1" dirty="0">
                <a:effectLst/>
              </a:rPr>
              <a:t>Features of Linux Mint </a:t>
            </a:r>
            <a:r>
              <a:rPr lang="id-ID" b="1" dirty="0" smtClean="0">
                <a:effectLst/>
              </a:rPr>
              <a:t>OS</a:t>
            </a:r>
            <a:endParaRPr kumimoji="1" lang="ja-JP" altLang="en-US" dirty="0"/>
          </a:p>
        </p:txBody>
      </p:sp>
      <p:sp>
        <p:nvSpPr>
          <p:cNvPr id="12" name="テキスト プレースホルダー 11"/>
          <p:cNvSpPr>
            <a:spLocks noGrp="1"/>
          </p:cNvSpPr>
          <p:nvPr>
            <p:ph type="body" sz="quarter" idx="15"/>
          </p:nvPr>
        </p:nvSpPr>
        <p:spPr>
          <a:xfrm>
            <a:off x="1353277" y="4176584"/>
            <a:ext cx="3165910" cy="647693"/>
          </a:xfrm>
        </p:spPr>
        <p:txBody>
          <a:bodyPr/>
          <a:lstStyle/>
          <a:p>
            <a:r>
              <a:rPr lang="en-US" dirty="0" smtClean="0">
                <a:effectLst/>
              </a:rPr>
              <a:t>GRAPHIC</a:t>
            </a:r>
            <a:endParaRPr lang="en-US" dirty="0">
              <a:effectLst/>
            </a:endParaRPr>
          </a:p>
        </p:txBody>
      </p:sp>
      <p:sp>
        <p:nvSpPr>
          <p:cNvPr id="16" name="テキスト プレースホルダー 15"/>
          <p:cNvSpPr>
            <a:spLocks noGrp="1"/>
          </p:cNvSpPr>
          <p:nvPr>
            <p:ph type="body" sz="quarter" idx="22"/>
          </p:nvPr>
        </p:nvSpPr>
        <p:spPr>
          <a:xfrm>
            <a:off x="5452958" y="6410584"/>
            <a:ext cx="3165910" cy="647693"/>
          </a:xfrm>
        </p:spPr>
        <p:txBody>
          <a:bodyPr/>
          <a:lstStyle/>
          <a:p>
            <a:r>
              <a:rPr lang="id-ID" dirty="0" smtClean="0">
                <a:effectLst/>
              </a:rPr>
              <a:t>INTERNET</a:t>
            </a:r>
            <a:endParaRPr lang="en-US" dirty="0">
              <a:effectLst/>
            </a:endParaRPr>
          </a:p>
        </p:txBody>
      </p:sp>
      <p:sp>
        <p:nvSpPr>
          <p:cNvPr id="17" name="テキスト プレースホルダー 16"/>
          <p:cNvSpPr>
            <a:spLocks noGrp="1"/>
          </p:cNvSpPr>
          <p:nvPr>
            <p:ph type="body" sz="quarter" idx="23"/>
          </p:nvPr>
        </p:nvSpPr>
        <p:spPr/>
        <p:txBody>
          <a:bodyPr/>
          <a:lstStyle/>
          <a:p>
            <a:r>
              <a:rPr lang="en-US" dirty="0" smtClean="0">
                <a:effectLst/>
              </a:rPr>
              <a:t>OFFICE</a:t>
            </a:r>
            <a:endParaRPr lang="en-US" dirty="0">
              <a:effectLst/>
            </a:endParaRPr>
          </a:p>
        </p:txBody>
      </p:sp>
      <p:sp>
        <p:nvSpPr>
          <p:cNvPr id="18" name="テキスト プレースホルダー 17"/>
          <p:cNvSpPr>
            <a:spLocks noGrp="1"/>
          </p:cNvSpPr>
          <p:nvPr>
            <p:ph type="body" sz="quarter" idx="24"/>
          </p:nvPr>
        </p:nvSpPr>
        <p:spPr>
          <a:xfrm>
            <a:off x="13416145" y="6409792"/>
            <a:ext cx="4580910" cy="647693"/>
          </a:xfrm>
        </p:spPr>
        <p:txBody>
          <a:bodyPr/>
          <a:lstStyle/>
          <a:p>
            <a:r>
              <a:rPr lang="en-US" dirty="0" smtClean="0">
                <a:effectLst/>
              </a:rPr>
              <a:t>SOUND &amp; VIDEO</a:t>
            </a:r>
            <a:endParaRPr lang="en-US" dirty="0">
              <a:effectLst/>
            </a:endParaRPr>
          </a:p>
        </p:txBody>
      </p:sp>
      <p:sp>
        <p:nvSpPr>
          <p:cNvPr id="20" name="スライド番号プレースホルダー 19"/>
          <p:cNvSpPr>
            <a:spLocks noGrp="1"/>
          </p:cNvSpPr>
          <p:nvPr>
            <p:ph type="sldNum" sz="quarter" idx="11"/>
          </p:nvPr>
        </p:nvSpPr>
        <p:spPr>
          <a:xfrm>
            <a:off x="16987628" y="797549"/>
            <a:ext cx="759574" cy="547688"/>
          </a:xfrm>
        </p:spPr>
        <p:txBody>
          <a:bodyPr/>
          <a:lstStyle/>
          <a:p>
            <a:r>
              <a:rPr lang="en-ID" altLang="ja-JP" sz="7200" dirty="0"/>
              <a:t>*</a:t>
            </a:r>
            <a:endParaRPr lang="ja-JP" altLang="en-US" sz="7200" dirty="0"/>
          </a:p>
        </p:txBody>
      </p:sp>
      <p:sp>
        <p:nvSpPr>
          <p:cNvPr id="2" name="TextBox 1"/>
          <p:cNvSpPr txBox="1"/>
          <p:nvPr/>
        </p:nvSpPr>
        <p:spPr>
          <a:xfrm>
            <a:off x="1025003" y="5296134"/>
            <a:ext cx="3831433" cy="2246769"/>
          </a:xfrm>
          <a:prstGeom prst="rect">
            <a:avLst/>
          </a:prstGeom>
          <a:noFill/>
        </p:spPr>
        <p:txBody>
          <a:bodyPr wrap="none" rtlCol="0">
            <a:spAutoFit/>
          </a:bodyPr>
          <a:lstStyle/>
          <a:p>
            <a:pPr marL="457200" indent="-457200">
              <a:buFont typeface="Arial" panose="020B0604020202020204" pitchFamily="34" charset="0"/>
              <a:buChar char="•"/>
            </a:pPr>
            <a:r>
              <a:rPr lang="en-US" sz="2800" b="1" dirty="0"/>
              <a:t>Document </a:t>
            </a:r>
            <a:r>
              <a:rPr lang="en-US" sz="2800" b="1" dirty="0" smtClean="0"/>
              <a:t>Viewer</a:t>
            </a:r>
            <a:endParaRPr lang="id-ID" sz="2800" b="1" dirty="0" smtClean="0"/>
          </a:p>
          <a:p>
            <a:pPr marL="457200" indent="-457200">
              <a:buFont typeface="Arial" panose="020B0604020202020204" pitchFamily="34" charset="0"/>
              <a:buChar char="•"/>
            </a:pPr>
            <a:r>
              <a:rPr lang="en-US" sz="2800" b="1" dirty="0"/>
              <a:t>GIMP Image </a:t>
            </a:r>
            <a:r>
              <a:rPr lang="en-US" sz="2800" b="1" dirty="0" smtClean="0"/>
              <a:t>Editor</a:t>
            </a:r>
            <a:endParaRPr lang="id-ID" sz="2800" b="1" dirty="0" smtClean="0"/>
          </a:p>
          <a:p>
            <a:pPr marL="457200" indent="-457200">
              <a:buFont typeface="Arial" panose="020B0604020202020204" pitchFamily="34" charset="0"/>
              <a:buChar char="•"/>
            </a:pPr>
            <a:r>
              <a:rPr lang="en-US" sz="2800" b="1" dirty="0" err="1" smtClean="0"/>
              <a:t>gThumb</a:t>
            </a:r>
            <a:endParaRPr lang="id-ID" sz="2800" b="1" dirty="0" smtClean="0"/>
          </a:p>
          <a:p>
            <a:pPr marL="457200" indent="-457200">
              <a:buFont typeface="Arial" panose="020B0604020202020204" pitchFamily="34" charset="0"/>
              <a:buChar char="•"/>
            </a:pPr>
            <a:r>
              <a:rPr lang="en-US" sz="2800" b="1" dirty="0"/>
              <a:t>Image </a:t>
            </a:r>
            <a:r>
              <a:rPr lang="en-US" sz="2800" b="1" dirty="0" smtClean="0"/>
              <a:t>Viewer</a:t>
            </a:r>
            <a:endParaRPr lang="id-ID" sz="2800" b="1" dirty="0" smtClean="0"/>
          </a:p>
          <a:p>
            <a:pPr marL="457200" indent="-457200">
              <a:buFont typeface="Arial" panose="020B0604020202020204" pitchFamily="34" charset="0"/>
              <a:buChar char="•"/>
            </a:pPr>
            <a:r>
              <a:rPr lang="id-ID" sz="2800" b="1" dirty="0" smtClean="0"/>
              <a:t>Simple Scan</a:t>
            </a:r>
          </a:p>
        </p:txBody>
      </p:sp>
      <p:sp>
        <p:nvSpPr>
          <p:cNvPr id="3" name="TextBox 2"/>
          <p:cNvSpPr txBox="1"/>
          <p:nvPr/>
        </p:nvSpPr>
        <p:spPr>
          <a:xfrm>
            <a:off x="5452958" y="2253661"/>
            <a:ext cx="4294702" cy="2246769"/>
          </a:xfrm>
          <a:prstGeom prst="rect">
            <a:avLst/>
          </a:prstGeom>
          <a:noFill/>
        </p:spPr>
        <p:txBody>
          <a:bodyPr wrap="none" rtlCol="0">
            <a:spAutoFit/>
          </a:bodyPr>
          <a:lstStyle/>
          <a:p>
            <a:pPr marL="457200" indent="-457200">
              <a:buFont typeface="Arial" panose="020B0604020202020204" pitchFamily="34" charset="0"/>
              <a:buChar char="•"/>
            </a:pPr>
            <a:r>
              <a:rPr lang="id-ID" sz="2800" b="1" dirty="0"/>
              <a:t>Desktop </a:t>
            </a:r>
            <a:r>
              <a:rPr lang="id-ID" sz="2800" b="1" dirty="0" smtClean="0"/>
              <a:t>Sharing</a:t>
            </a:r>
          </a:p>
          <a:p>
            <a:pPr marL="457200" indent="-457200">
              <a:buFont typeface="Arial" panose="020B0604020202020204" pitchFamily="34" charset="0"/>
              <a:buChar char="•"/>
            </a:pPr>
            <a:r>
              <a:rPr lang="id-ID" sz="2800" b="1" dirty="0"/>
              <a:t>Firefox Web </a:t>
            </a:r>
            <a:r>
              <a:rPr lang="id-ID" sz="2800" b="1" dirty="0" smtClean="0"/>
              <a:t>Browser</a:t>
            </a:r>
          </a:p>
          <a:p>
            <a:pPr marL="457200" indent="-457200">
              <a:buFont typeface="Arial" panose="020B0604020202020204" pitchFamily="34" charset="0"/>
              <a:buChar char="•"/>
            </a:pPr>
            <a:r>
              <a:rPr lang="id-ID" sz="2800" b="1" dirty="0"/>
              <a:t>Sun Java 6 Web </a:t>
            </a:r>
            <a:r>
              <a:rPr lang="id-ID" sz="2800" b="1" dirty="0" smtClean="0"/>
              <a:t>Start</a:t>
            </a:r>
          </a:p>
          <a:p>
            <a:pPr marL="457200" indent="-457200">
              <a:buFont typeface="Arial" panose="020B0604020202020204" pitchFamily="34" charset="0"/>
              <a:buChar char="•"/>
            </a:pPr>
            <a:r>
              <a:rPr lang="id-ID" sz="2800" b="1" dirty="0"/>
              <a:t>Thunderbird </a:t>
            </a:r>
            <a:r>
              <a:rPr lang="id-ID" sz="2800" b="1" dirty="0" smtClean="0"/>
              <a:t>Mail</a:t>
            </a:r>
          </a:p>
          <a:p>
            <a:pPr marL="457200" indent="-457200">
              <a:buFont typeface="Arial" panose="020B0604020202020204" pitchFamily="34" charset="0"/>
              <a:buChar char="•"/>
            </a:pPr>
            <a:r>
              <a:rPr lang="id-ID" sz="2800" b="1" dirty="0"/>
              <a:t>XChat </a:t>
            </a:r>
            <a:r>
              <a:rPr lang="id-ID" sz="2800" b="1" dirty="0" smtClean="0"/>
              <a:t>IRC</a:t>
            </a:r>
            <a:endParaRPr lang="id-ID" sz="2800" dirty="0"/>
          </a:p>
        </p:txBody>
      </p:sp>
      <p:sp>
        <p:nvSpPr>
          <p:cNvPr id="4" name="TextBox 3"/>
          <p:cNvSpPr txBox="1"/>
          <p:nvPr/>
        </p:nvSpPr>
        <p:spPr>
          <a:xfrm>
            <a:off x="9258909" y="6457031"/>
            <a:ext cx="4022255" cy="2246769"/>
          </a:xfrm>
          <a:prstGeom prst="rect">
            <a:avLst/>
          </a:prstGeom>
          <a:noFill/>
        </p:spPr>
        <p:txBody>
          <a:bodyPr wrap="none" rtlCol="0">
            <a:spAutoFit/>
          </a:bodyPr>
          <a:lstStyle/>
          <a:p>
            <a:pPr marL="457200" indent="-457200">
              <a:buFont typeface="Arial" panose="020B0604020202020204" pitchFamily="34" charset="0"/>
              <a:buChar char="•"/>
            </a:pPr>
            <a:r>
              <a:rPr lang="en-US" sz="2800" b="1" dirty="0" err="1"/>
              <a:t>LibreOffice</a:t>
            </a:r>
            <a:r>
              <a:rPr lang="en-US" sz="2800" b="1" dirty="0"/>
              <a:t> </a:t>
            </a:r>
            <a:r>
              <a:rPr lang="en-US" sz="2800" b="1" dirty="0" smtClean="0"/>
              <a:t>Base</a:t>
            </a:r>
            <a:endParaRPr lang="id-ID" sz="2800" b="1" dirty="0" smtClean="0"/>
          </a:p>
          <a:p>
            <a:pPr marL="457200" indent="-457200">
              <a:buFont typeface="Arial" panose="020B0604020202020204" pitchFamily="34" charset="0"/>
              <a:buChar char="•"/>
            </a:pPr>
            <a:r>
              <a:rPr lang="en-US" sz="2800" b="1" dirty="0" err="1"/>
              <a:t>LibreOffice</a:t>
            </a:r>
            <a:r>
              <a:rPr lang="en-US" sz="2800" b="1" dirty="0"/>
              <a:t> </a:t>
            </a:r>
            <a:r>
              <a:rPr lang="en-US" sz="2800" b="1" dirty="0" err="1" smtClean="0"/>
              <a:t>Calc</a:t>
            </a:r>
            <a:endParaRPr lang="id-ID" sz="2800" b="1" dirty="0" smtClean="0"/>
          </a:p>
          <a:p>
            <a:pPr marL="457200" indent="-457200">
              <a:buFont typeface="Arial" panose="020B0604020202020204" pitchFamily="34" charset="0"/>
              <a:buChar char="•"/>
            </a:pPr>
            <a:r>
              <a:rPr lang="en-US" sz="2800" b="1" dirty="0" err="1"/>
              <a:t>LibreOffice</a:t>
            </a:r>
            <a:r>
              <a:rPr lang="en-US" sz="2800" b="1" dirty="0"/>
              <a:t> </a:t>
            </a:r>
            <a:r>
              <a:rPr lang="en-US" sz="2800" b="1" dirty="0" smtClean="0"/>
              <a:t>Draw</a:t>
            </a:r>
            <a:endParaRPr lang="id-ID" sz="2800" b="1" dirty="0" smtClean="0"/>
          </a:p>
          <a:p>
            <a:pPr marL="457200" indent="-457200">
              <a:buFont typeface="Arial" panose="020B0604020202020204" pitchFamily="34" charset="0"/>
              <a:buChar char="•"/>
            </a:pPr>
            <a:r>
              <a:rPr lang="en-US" sz="2800" b="1" dirty="0" err="1"/>
              <a:t>LibreOffice</a:t>
            </a:r>
            <a:r>
              <a:rPr lang="en-US" sz="2800" b="1" dirty="0"/>
              <a:t> </a:t>
            </a:r>
            <a:r>
              <a:rPr lang="en-US" sz="2800" b="1" dirty="0" smtClean="0"/>
              <a:t>Impress</a:t>
            </a:r>
            <a:endParaRPr lang="id-ID" sz="2800" b="1" dirty="0" smtClean="0"/>
          </a:p>
          <a:p>
            <a:pPr marL="457200" indent="-457200">
              <a:buFont typeface="Arial" panose="020B0604020202020204" pitchFamily="34" charset="0"/>
              <a:buChar char="•"/>
            </a:pPr>
            <a:r>
              <a:rPr lang="en-US" sz="2800" b="1" dirty="0" err="1"/>
              <a:t>LibreOffice</a:t>
            </a:r>
            <a:r>
              <a:rPr lang="en-US" sz="2800" b="1" dirty="0"/>
              <a:t> Writer</a:t>
            </a:r>
            <a:endParaRPr lang="id-ID" sz="2800" dirty="0"/>
          </a:p>
        </p:txBody>
      </p:sp>
      <p:sp>
        <p:nvSpPr>
          <p:cNvPr id="5" name="TextBox 4"/>
          <p:cNvSpPr txBox="1"/>
          <p:nvPr/>
        </p:nvSpPr>
        <p:spPr>
          <a:xfrm>
            <a:off x="14085622" y="2628024"/>
            <a:ext cx="3661580" cy="3108543"/>
          </a:xfrm>
          <a:prstGeom prst="rect">
            <a:avLst/>
          </a:prstGeom>
          <a:noFill/>
        </p:spPr>
        <p:txBody>
          <a:bodyPr wrap="none" rtlCol="0">
            <a:spAutoFit/>
          </a:bodyPr>
          <a:lstStyle/>
          <a:p>
            <a:pPr marL="457200" indent="-457200">
              <a:buFont typeface="Arial" panose="020B0604020202020204" pitchFamily="34" charset="0"/>
              <a:buChar char="•"/>
            </a:pPr>
            <a:r>
              <a:rPr lang="en-US" sz="2800" b="1" dirty="0" smtClean="0"/>
              <a:t>Banshee</a:t>
            </a:r>
            <a:endParaRPr lang="id-ID" sz="2800" b="1" dirty="0"/>
          </a:p>
          <a:p>
            <a:pPr marL="457200" indent="-457200">
              <a:buFont typeface="Arial" panose="020B0604020202020204" pitchFamily="34" charset="0"/>
              <a:buChar char="•"/>
            </a:pPr>
            <a:r>
              <a:rPr lang="en-US" sz="2800" b="1" dirty="0" err="1" smtClean="0"/>
              <a:t>Brasero</a:t>
            </a:r>
            <a:endParaRPr lang="id-ID" sz="2800" b="1" dirty="0" smtClean="0"/>
          </a:p>
          <a:p>
            <a:pPr marL="457200" indent="-457200">
              <a:buFont typeface="Arial" panose="020B0604020202020204" pitchFamily="34" charset="0"/>
              <a:buChar char="•"/>
            </a:pPr>
            <a:r>
              <a:rPr lang="en-US" sz="2800" b="1" dirty="0"/>
              <a:t>GNOME </a:t>
            </a:r>
            <a:r>
              <a:rPr lang="en-US" sz="2800" b="1" dirty="0" err="1" smtClean="0"/>
              <a:t>Mplayer</a:t>
            </a:r>
            <a:endParaRPr lang="id-ID" sz="2800" b="1" dirty="0" smtClean="0"/>
          </a:p>
          <a:p>
            <a:pPr marL="457200" indent="-457200">
              <a:buFont typeface="Arial" panose="020B0604020202020204" pitchFamily="34" charset="0"/>
              <a:buChar char="•"/>
            </a:pPr>
            <a:r>
              <a:rPr lang="en-US" sz="2800" b="1" dirty="0"/>
              <a:t>Movie </a:t>
            </a:r>
            <a:r>
              <a:rPr lang="en-US" sz="2800" b="1" dirty="0" smtClean="0"/>
              <a:t>Player</a:t>
            </a:r>
            <a:endParaRPr lang="id-ID" sz="2800" b="1" dirty="0" smtClean="0"/>
          </a:p>
          <a:p>
            <a:pPr marL="457200" indent="-457200">
              <a:buFont typeface="Arial" panose="020B0604020202020204" pitchFamily="34" charset="0"/>
              <a:buChar char="•"/>
            </a:pPr>
            <a:r>
              <a:rPr lang="en-US" sz="2800" b="1" dirty="0"/>
              <a:t>Sound </a:t>
            </a:r>
            <a:r>
              <a:rPr lang="en-US" sz="2800" b="1" dirty="0" smtClean="0"/>
              <a:t>Recorder</a:t>
            </a:r>
            <a:endParaRPr lang="id-ID" sz="2800" b="1" dirty="0" smtClean="0"/>
          </a:p>
          <a:p>
            <a:pPr marL="457200" indent="-457200">
              <a:buFont typeface="Arial" panose="020B0604020202020204" pitchFamily="34" charset="0"/>
              <a:buChar char="•"/>
            </a:pPr>
            <a:r>
              <a:rPr lang="en-US" sz="2800" b="1" dirty="0"/>
              <a:t>VLC Media </a:t>
            </a:r>
            <a:r>
              <a:rPr lang="en-US" sz="2800" b="1" dirty="0" smtClean="0"/>
              <a:t>Player</a:t>
            </a:r>
            <a:endParaRPr lang="id-ID" sz="2800" b="1" dirty="0" smtClean="0"/>
          </a:p>
          <a:p>
            <a:pPr marL="457200" indent="-457200">
              <a:buFont typeface="Arial" panose="020B0604020202020204" pitchFamily="34" charset="0"/>
              <a:buChar char="•"/>
            </a:pPr>
            <a:r>
              <a:rPr lang="en-US" sz="2800" b="1" dirty="0"/>
              <a:t>Volume Control</a:t>
            </a:r>
            <a:endParaRPr lang="id-ID" sz="2800" dirty="0"/>
          </a:p>
        </p:txBody>
      </p:sp>
    </p:spTree>
    <p:extLst>
      <p:ext uri="{BB962C8B-B14F-4D97-AF65-F5344CB8AC3E}">
        <p14:creationId xmlns:p14="http://schemas.microsoft.com/office/powerpoint/2010/main" val="1943152261"/>
      </p:ext>
    </p:extLst>
  </p:cSld>
  <p:clrMapOvr>
    <a:masterClrMapping/>
  </p:clrMapOvr>
  <p:transition spd="slow" advTm="1249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プレースホルダー 13"/>
          <p:cNvSpPr>
            <a:spLocks noGrp="1"/>
          </p:cNvSpPr>
          <p:nvPr>
            <p:ph type="body" sz="quarter" idx="16"/>
          </p:nvPr>
        </p:nvSpPr>
        <p:spPr>
          <a:xfrm>
            <a:off x="5689600" y="-323275"/>
            <a:ext cx="5588000" cy="2002971"/>
          </a:xfrm>
        </p:spPr>
        <p:txBody>
          <a:bodyPr/>
          <a:lstStyle/>
          <a:p>
            <a:r>
              <a:rPr lang="en-ID" altLang="ja-JP" dirty="0" smtClean="0"/>
              <a:t>Cinnamon and Mate</a:t>
            </a:r>
            <a:endParaRPr kumimoji="1" lang="ja-JP" altLang="en-US" dirty="0"/>
          </a:p>
        </p:txBody>
      </p:sp>
      <p:sp>
        <p:nvSpPr>
          <p:cNvPr id="15" name="テキスト プレースホルダー 14"/>
          <p:cNvSpPr>
            <a:spLocks noGrp="1"/>
          </p:cNvSpPr>
          <p:nvPr>
            <p:ph type="body" sz="quarter" idx="17"/>
          </p:nvPr>
        </p:nvSpPr>
        <p:spPr>
          <a:xfrm>
            <a:off x="5544457" y="1524002"/>
            <a:ext cx="5878285" cy="3505200"/>
          </a:xfrm>
        </p:spPr>
        <p:txBody>
          <a:bodyPr>
            <a:normAutofit fontScale="92500" lnSpcReduction="20000"/>
          </a:bodyPr>
          <a:lstStyle/>
          <a:p>
            <a:r>
              <a:rPr lang="en-US" dirty="0"/>
              <a:t>Cinnamon is a desktop that is very beautiful and elegant, and is perfect for those of you who like fancy desktops. With a luxurious look, of course Linux Mint Cinnamon will be very good if your computer hardware specifications are fairly mode</a:t>
            </a:r>
            <a:r>
              <a:rPr lang="id-ID" dirty="0" smtClean="0"/>
              <a:t>.</a:t>
            </a:r>
            <a:endParaRPr lang="en-ID" dirty="0" smtClean="0"/>
          </a:p>
          <a:p>
            <a:r>
              <a:rPr lang="en-US" dirty="0"/>
              <a:t>Mate, is a simple and lightweight desktop developed from GNOME 2. Mate can be enhanced with luxurious effects by installing CCSM applications. Mate works well in modern and old hardware specifications.</a:t>
            </a:r>
          </a:p>
          <a:p>
            <a:endParaRPr lang="en-US" dirty="0"/>
          </a:p>
        </p:txBody>
      </p:sp>
      <p:sp>
        <p:nvSpPr>
          <p:cNvPr id="16" name="テキスト プレースホルダー 15"/>
          <p:cNvSpPr>
            <a:spLocks noGrp="1"/>
          </p:cNvSpPr>
          <p:nvPr>
            <p:ph type="body" sz="quarter" idx="18"/>
          </p:nvPr>
        </p:nvSpPr>
        <p:spPr/>
        <p:txBody>
          <a:bodyPr>
            <a:normAutofit/>
          </a:bodyPr>
          <a:lstStyle/>
          <a:p>
            <a:r>
              <a:rPr lang="en-US" dirty="0" smtClean="0"/>
              <a:t>In addition to using the Cinnamon and Mate desktop, Linux Mint also offers KDE and XFCE desktops. So that with the presence of a varied desktop will give you a freedom to choose Linux Mint in accordance with the hardware specifications you have.</a:t>
            </a:r>
            <a:endParaRPr lang="en-US" dirty="0"/>
          </a:p>
        </p:txBody>
      </p:sp>
      <p:pic>
        <p:nvPicPr>
          <p:cNvPr id="11" name="Picture Placeholder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406" r="17406"/>
          <a:stretch>
            <a:fillRect/>
          </a:stretch>
        </p:blipFill>
        <p:spPr>
          <a:xfrm>
            <a:off x="0" y="692728"/>
            <a:ext cx="5544457" cy="4477760"/>
          </a:xfrm>
        </p:spPr>
      </p:pic>
      <p:pic>
        <p:nvPicPr>
          <p:cNvPr id="13" name="Picture Placeholder 12"/>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732" b="732"/>
          <a:stretch>
            <a:fillRect/>
          </a:stretch>
        </p:blipFill>
        <p:spPr>
          <a:xfrm>
            <a:off x="0" y="5856512"/>
            <a:ext cx="7663544" cy="4484464"/>
          </a:xfrm>
        </p:spPr>
      </p:pic>
      <p:pic>
        <p:nvPicPr>
          <p:cNvPr id="17" name="Picture Placeholder 16"/>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847" r="22847"/>
          <a:stretch>
            <a:fillRect/>
          </a:stretch>
        </p:blipFill>
        <p:spPr>
          <a:xfrm>
            <a:off x="7663544" y="5856512"/>
            <a:ext cx="4992914" cy="4484463"/>
          </a:xfrm>
        </p:spPr>
      </p:pic>
      <p:pic>
        <p:nvPicPr>
          <p:cNvPr id="12" name="Picture Placeholder 11"/>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2654" r="12654"/>
          <a:stretch>
            <a:fillRect/>
          </a:stretch>
        </p:blipFill>
        <p:spPr>
          <a:xfrm>
            <a:off x="11422743" y="692728"/>
            <a:ext cx="6868432" cy="4477760"/>
          </a:xfrm>
        </p:spPr>
      </p:pic>
      <p:sp>
        <p:nvSpPr>
          <p:cNvPr id="18" name="TextBox 17"/>
          <p:cNvSpPr txBox="1"/>
          <p:nvPr/>
        </p:nvSpPr>
        <p:spPr>
          <a:xfrm>
            <a:off x="1939636" y="508004"/>
            <a:ext cx="184731" cy="584775"/>
          </a:xfrm>
          <a:prstGeom prst="rect">
            <a:avLst/>
          </a:prstGeom>
          <a:noFill/>
        </p:spPr>
        <p:txBody>
          <a:bodyPr wrap="none" rtlCol="0">
            <a:spAutoFit/>
          </a:bodyPr>
          <a:lstStyle/>
          <a:p>
            <a:endParaRPr lang="en-US" dirty="0"/>
          </a:p>
        </p:txBody>
      </p:sp>
      <p:sp>
        <p:nvSpPr>
          <p:cNvPr id="19" name="TextBox 18"/>
          <p:cNvSpPr txBox="1"/>
          <p:nvPr/>
        </p:nvSpPr>
        <p:spPr>
          <a:xfrm>
            <a:off x="1690259" y="110836"/>
            <a:ext cx="2419252" cy="584775"/>
          </a:xfrm>
          <a:prstGeom prst="rect">
            <a:avLst/>
          </a:prstGeom>
          <a:noFill/>
        </p:spPr>
        <p:txBody>
          <a:bodyPr wrap="none" rtlCol="0">
            <a:spAutoFit/>
          </a:bodyPr>
          <a:lstStyle/>
          <a:p>
            <a:r>
              <a:rPr lang="en-US" b="1" dirty="0" smtClean="0">
                <a:solidFill>
                  <a:schemeClr val="tx1">
                    <a:lumMod val="90000"/>
                    <a:lumOff val="10000"/>
                  </a:schemeClr>
                </a:solidFill>
              </a:rPr>
              <a:t>CINNAMON</a:t>
            </a:r>
            <a:endParaRPr lang="en-US" b="1" dirty="0">
              <a:solidFill>
                <a:schemeClr val="tx1">
                  <a:lumMod val="90000"/>
                  <a:lumOff val="10000"/>
                </a:schemeClr>
              </a:solidFill>
            </a:endParaRPr>
          </a:p>
        </p:txBody>
      </p:sp>
      <p:sp>
        <p:nvSpPr>
          <p:cNvPr id="20" name="TextBox 19"/>
          <p:cNvSpPr txBox="1"/>
          <p:nvPr/>
        </p:nvSpPr>
        <p:spPr>
          <a:xfrm>
            <a:off x="14229224" y="83126"/>
            <a:ext cx="1316386" cy="584775"/>
          </a:xfrm>
          <a:prstGeom prst="rect">
            <a:avLst/>
          </a:prstGeom>
          <a:noFill/>
        </p:spPr>
        <p:txBody>
          <a:bodyPr wrap="none" rtlCol="0">
            <a:spAutoFit/>
          </a:bodyPr>
          <a:lstStyle/>
          <a:p>
            <a:r>
              <a:rPr lang="en-ID" b="1" dirty="0" smtClean="0">
                <a:solidFill>
                  <a:schemeClr val="tx1">
                    <a:lumMod val="90000"/>
                    <a:lumOff val="10000"/>
                  </a:schemeClr>
                </a:solidFill>
              </a:rPr>
              <a:t>MATE</a:t>
            </a:r>
            <a:endParaRPr lang="en-US" b="1" dirty="0">
              <a:solidFill>
                <a:schemeClr val="tx1">
                  <a:lumMod val="90000"/>
                  <a:lumOff val="10000"/>
                </a:schemeClr>
              </a:solidFill>
            </a:endParaRPr>
          </a:p>
        </p:txBody>
      </p:sp>
      <p:sp>
        <p:nvSpPr>
          <p:cNvPr id="21" name="TextBox 20"/>
          <p:cNvSpPr txBox="1"/>
          <p:nvPr/>
        </p:nvSpPr>
        <p:spPr>
          <a:xfrm>
            <a:off x="3192013" y="5257879"/>
            <a:ext cx="1279517" cy="584775"/>
          </a:xfrm>
          <a:prstGeom prst="rect">
            <a:avLst/>
          </a:prstGeom>
          <a:noFill/>
        </p:spPr>
        <p:txBody>
          <a:bodyPr wrap="none" rtlCol="0">
            <a:spAutoFit/>
          </a:bodyPr>
          <a:lstStyle/>
          <a:p>
            <a:r>
              <a:rPr lang="en-US" b="1" dirty="0" smtClean="0">
                <a:solidFill>
                  <a:schemeClr val="tx1">
                    <a:lumMod val="90000"/>
                    <a:lumOff val="10000"/>
                  </a:schemeClr>
                </a:solidFill>
              </a:rPr>
              <a:t>XFCE</a:t>
            </a:r>
            <a:endParaRPr lang="en-US" b="1" dirty="0">
              <a:solidFill>
                <a:schemeClr val="tx1">
                  <a:lumMod val="90000"/>
                  <a:lumOff val="10000"/>
                </a:schemeClr>
              </a:solidFill>
            </a:endParaRPr>
          </a:p>
        </p:txBody>
      </p:sp>
      <p:sp>
        <p:nvSpPr>
          <p:cNvPr id="22" name="TextBox 21"/>
          <p:cNvSpPr txBox="1"/>
          <p:nvPr/>
        </p:nvSpPr>
        <p:spPr>
          <a:xfrm>
            <a:off x="9520242" y="5200410"/>
            <a:ext cx="1051891" cy="584775"/>
          </a:xfrm>
          <a:prstGeom prst="rect">
            <a:avLst/>
          </a:prstGeom>
          <a:noFill/>
        </p:spPr>
        <p:txBody>
          <a:bodyPr wrap="none" rtlCol="0">
            <a:spAutoFit/>
          </a:bodyPr>
          <a:lstStyle/>
          <a:p>
            <a:r>
              <a:rPr lang="en-US" b="1" dirty="0" smtClean="0">
                <a:solidFill>
                  <a:schemeClr val="tx1">
                    <a:lumMod val="90000"/>
                    <a:lumOff val="10000"/>
                  </a:schemeClr>
                </a:solidFill>
              </a:rPr>
              <a:t>KDE</a:t>
            </a:r>
            <a:endParaRPr lang="en-US" b="1" dirty="0">
              <a:solidFill>
                <a:schemeClr val="tx1">
                  <a:lumMod val="90000"/>
                  <a:lumOff val="10000"/>
                </a:schemeClr>
              </a:solidFill>
            </a:endParaRPr>
          </a:p>
        </p:txBody>
      </p:sp>
    </p:spTree>
    <p:extLst>
      <p:ext uri="{BB962C8B-B14F-4D97-AF65-F5344CB8AC3E}">
        <p14:creationId xmlns:p14="http://schemas.microsoft.com/office/powerpoint/2010/main" val="3954413481"/>
      </p:ext>
    </p:extLst>
  </p:cSld>
  <p:clrMapOvr>
    <a:masterClrMapping/>
  </p:clrMapOvr>
  <p:transition spd="slow" advTm="513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1"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animEffect transition="in" filter="fade">
                                      <p:cBhvr>
                                        <p:cTn id="12" dur="500"/>
                                        <p:tgtEl>
                                          <p:spTgt spid="19"/>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 calcmode="lin" valueType="num">
                                      <p:cBhvr>
                                        <p:cTn id="28"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7.jpg"/></Relationships>
</file>

<file path=ppt/theme/theme1.xml><?xml version="1.0" encoding="utf-8"?>
<a:theme xmlns:a="http://schemas.openxmlformats.org/drawingml/2006/main" name="Aldebaran - Contents">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ldebaran - Contents without Title and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25850</TotalTime>
  <Words>660</Words>
  <Application>Microsoft Office PowerPoint</Application>
  <PresentationFormat>Custom</PresentationFormat>
  <Paragraphs>81</Paragraphs>
  <Slides>11</Slides>
  <Notes>1</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11</vt:i4>
      </vt:variant>
    </vt:vector>
  </HeadingPairs>
  <TitlesOfParts>
    <vt:vector size="24" baseType="lpstr">
      <vt:lpstr>ＭＳ Ｐゴシック</vt:lpstr>
      <vt:lpstr>Arial</vt:lpstr>
      <vt:lpstr>Bebas Neue Bold</vt:lpstr>
      <vt:lpstr>Bebas Neue Regular</vt:lpstr>
      <vt:lpstr>Calibri</vt:lpstr>
      <vt:lpstr>Roboto</vt:lpstr>
      <vt:lpstr>Spica Neue</vt:lpstr>
      <vt:lpstr>Aldebaran - Contents</vt:lpstr>
      <vt:lpstr>Aldebaran - Contents without Title and Footer</vt:lpstr>
      <vt:lpstr>Aldebaran - Left Title without Footer</vt:lpstr>
      <vt:lpstr>Aldebaran - Right Title without Footer</vt:lpstr>
      <vt:lpstr>Aldebaran - Free Title Position</vt:lpstr>
      <vt:lpstr>Aldebaran - Contents without Footer</vt:lpstr>
      <vt:lpstr>PowerPoint Presentation</vt:lpstr>
      <vt:lpstr>PowerPoint Presentation</vt:lpstr>
      <vt:lpstr>INTRODUCTION</vt:lpstr>
      <vt:lpstr>What is ?</vt:lpstr>
      <vt:lpstr>PROBLEM ANALYSIS</vt:lpstr>
      <vt:lpstr>PowerPoint Presentation</vt:lpstr>
      <vt:lpstr>PowerPoint Presentation</vt:lpstr>
      <vt:lpstr>Features of Linux Mint OS</vt:lpstr>
      <vt:lpstr>PowerPoint Presentation</vt:lpstr>
      <vt:lpstr>CONCLUSION AND SUGGESTION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Aldebaran</dc:title>
  <dc:creator>Jun</dc:creator>
  <cp:keywords>Aldebaran</cp:keywords>
  <cp:lastModifiedBy>HMA28</cp:lastModifiedBy>
  <cp:revision>394</cp:revision>
  <dcterms:created xsi:type="dcterms:W3CDTF">2016-01-14T16:51:07Z</dcterms:created>
  <dcterms:modified xsi:type="dcterms:W3CDTF">2018-09-13T03:57:11Z</dcterms:modified>
</cp:coreProperties>
</file>